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58" r:id="rId5"/>
    <p:sldId id="259" r:id="rId6"/>
    <p:sldId id="260" r:id="rId7"/>
    <p:sldId id="261" r:id="rId8"/>
    <p:sldId id="356" r:id="rId9"/>
    <p:sldId id="262" r:id="rId10"/>
    <p:sldId id="263" r:id="rId11"/>
    <p:sldId id="359" r:id="rId12"/>
    <p:sldId id="265" r:id="rId13"/>
    <p:sldId id="367" r:id="rId14"/>
    <p:sldId id="266" r:id="rId15"/>
    <p:sldId id="365" r:id="rId16"/>
    <p:sldId id="267" r:id="rId17"/>
    <p:sldId id="361" r:id="rId18"/>
    <p:sldId id="369" r:id="rId19"/>
    <p:sldId id="368" r:id="rId20"/>
    <p:sldId id="362" r:id="rId21"/>
    <p:sldId id="370" r:id="rId22"/>
    <p:sldId id="371" r:id="rId23"/>
    <p:sldId id="372" r:id="rId24"/>
    <p:sldId id="373" r:id="rId25"/>
    <p:sldId id="374" r:id="rId26"/>
    <p:sldId id="279" r:id="rId27"/>
    <p:sldId id="375" r:id="rId28"/>
    <p:sldId id="376" r:id="rId29"/>
    <p:sldId id="364" r:id="rId30"/>
    <p:sldId id="280" r:id="rId31"/>
    <p:sldId id="377" r:id="rId32"/>
    <p:sldId id="378" r:id="rId33"/>
    <p:sldId id="363" r:id="rId34"/>
    <p:sldId id="281" r:id="rId35"/>
    <p:sldId id="381" r:id="rId36"/>
    <p:sldId id="435" r:id="rId37"/>
    <p:sldId id="431" r:id="rId38"/>
    <p:sldId id="432" r:id="rId39"/>
    <p:sldId id="433" r:id="rId40"/>
    <p:sldId id="437" r:id="rId41"/>
    <p:sldId id="438" r:id="rId42"/>
    <p:sldId id="424" r:id="rId43"/>
    <p:sldId id="421" r:id="rId44"/>
    <p:sldId id="420" r:id="rId45"/>
    <p:sldId id="434" r:id="rId46"/>
    <p:sldId id="385" r:id="rId47"/>
  </p:sldIdLst>
  <p:sldSz cx="9144000" cy="6858000" type="screen4x3"/>
  <p:notesSz cx="9144000" cy="6858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0" Type="http://schemas.openxmlformats.org/officeDocument/2006/relationships/tableStyles" Target="tableStyles.xml"/><Relationship Id="rId5" Type="http://schemas.openxmlformats.org/officeDocument/2006/relationships/slide" Target="slides/slide2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/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013460" cy="6858000"/>
          </a:xfrm>
          <a:custGeom>
            <a:avLst/>
            <a:gdLst/>
            <a:ahLst/>
            <a:cxnLst/>
            <a:rect l="l" t="t" r="r" b="b"/>
            <a:pathLst>
              <a:path w="1013460" h="6858000">
                <a:moveTo>
                  <a:pt x="0" y="6857999"/>
                </a:moveTo>
                <a:lnTo>
                  <a:pt x="1013459" y="6857999"/>
                </a:lnTo>
                <a:lnTo>
                  <a:pt x="101345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3309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0" y="0"/>
                </a:moveTo>
                <a:lnTo>
                  <a:pt x="500" y="0"/>
                </a:lnTo>
                <a:lnTo>
                  <a:pt x="0" y="819149"/>
                </a:lnTo>
                <a:lnTo>
                  <a:pt x="500" y="819149"/>
                </a:lnTo>
                <a:lnTo>
                  <a:pt x="67682" y="816434"/>
                </a:lnTo>
                <a:lnTo>
                  <a:pt x="133370" y="808428"/>
                </a:lnTo>
                <a:lnTo>
                  <a:pt x="197350" y="795342"/>
                </a:lnTo>
                <a:lnTo>
                  <a:pt x="259414" y="777387"/>
                </a:lnTo>
                <a:lnTo>
                  <a:pt x="319349" y="754774"/>
                </a:lnTo>
                <a:lnTo>
                  <a:pt x="376945" y="727714"/>
                </a:lnTo>
                <a:lnTo>
                  <a:pt x="431992" y="696417"/>
                </a:lnTo>
                <a:lnTo>
                  <a:pt x="484278" y="661095"/>
                </a:lnTo>
                <a:lnTo>
                  <a:pt x="533593" y="621959"/>
                </a:lnTo>
                <a:lnTo>
                  <a:pt x="579725" y="579219"/>
                </a:lnTo>
                <a:lnTo>
                  <a:pt x="622465" y="533085"/>
                </a:lnTo>
                <a:lnTo>
                  <a:pt x="661601" y="483770"/>
                </a:lnTo>
                <a:lnTo>
                  <a:pt x="696922" y="431484"/>
                </a:lnTo>
                <a:lnTo>
                  <a:pt x="728217" y="376437"/>
                </a:lnTo>
                <a:lnTo>
                  <a:pt x="755276" y="318841"/>
                </a:lnTo>
                <a:lnTo>
                  <a:pt x="777889" y="258907"/>
                </a:lnTo>
                <a:lnTo>
                  <a:pt x="795843" y="196844"/>
                </a:lnTo>
                <a:lnTo>
                  <a:pt x="808928" y="132865"/>
                </a:lnTo>
                <a:lnTo>
                  <a:pt x="816934" y="67180"/>
                </a:lnTo>
                <a:lnTo>
                  <a:pt x="819650" y="0"/>
                </a:lnTo>
                <a:close/>
              </a:path>
            </a:pathLst>
          </a:custGeom>
          <a:solidFill>
            <a:srgbClr val="FEFAF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3309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0" y="0"/>
                </a:moveTo>
                <a:lnTo>
                  <a:pt x="816934" y="67180"/>
                </a:lnTo>
                <a:lnTo>
                  <a:pt x="808928" y="132865"/>
                </a:lnTo>
                <a:lnTo>
                  <a:pt x="795843" y="196844"/>
                </a:lnTo>
                <a:lnTo>
                  <a:pt x="777889" y="258907"/>
                </a:lnTo>
                <a:lnTo>
                  <a:pt x="755276" y="318841"/>
                </a:lnTo>
                <a:lnTo>
                  <a:pt x="728217" y="376437"/>
                </a:lnTo>
                <a:lnTo>
                  <a:pt x="696922" y="431484"/>
                </a:lnTo>
                <a:lnTo>
                  <a:pt x="661601" y="483770"/>
                </a:lnTo>
                <a:lnTo>
                  <a:pt x="622465" y="533085"/>
                </a:lnTo>
                <a:lnTo>
                  <a:pt x="579725" y="579219"/>
                </a:lnTo>
                <a:lnTo>
                  <a:pt x="533593" y="621959"/>
                </a:lnTo>
                <a:lnTo>
                  <a:pt x="484278" y="661095"/>
                </a:lnTo>
                <a:lnTo>
                  <a:pt x="431992" y="696417"/>
                </a:lnTo>
                <a:lnTo>
                  <a:pt x="376945" y="727714"/>
                </a:lnTo>
                <a:lnTo>
                  <a:pt x="319349" y="754774"/>
                </a:lnTo>
                <a:lnTo>
                  <a:pt x="259414" y="777387"/>
                </a:lnTo>
                <a:lnTo>
                  <a:pt x="197350" y="795342"/>
                </a:lnTo>
                <a:lnTo>
                  <a:pt x="133370" y="808428"/>
                </a:lnTo>
                <a:lnTo>
                  <a:pt x="67682" y="816434"/>
                </a:lnTo>
                <a:lnTo>
                  <a:pt x="500" y="819149"/>
                </a:lnTo>
                <a:lnTo>
                  <a:pt x="333" y="819149"/>
                </a:lnTo>
                <a:lnTo>
                  <a:pt x="166" y="819149"/>
                </a:lnTo>
                <a:lnTo>
                  <a:pt x="0" y="819149"/>
                </a:lnTo>
                <a:lnTo>
                  <a:pt x="500" y="0"/>
                </a:lnTo>
                <a:lnTo>
                  <a:pt x="819650" y="0"/>
                </a:lnTo>
                <a:close/>
              </a:path>
            </a:pathLst>
          </a:custGeom>
          <a:ln w="3175">
            <a:solidFill>
              <a:srgbClr val="D2C39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128015" y="6095"/>
            <a:ext cx="1784603" cy="1784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bk object 20"/>
          <p:cNvSpPr/>
          <p:nvPr/>
        </p:nvSpPr>
        <p:spPr>
          <a:xfrm>
            <a:off x="169163" y="21336"/>
            <a:ext cx="1702435" cy="1702435"/>
          </a:xfrm>
          <a:custGeom>
            <a:avLst/>
            <a:gdLst/>
            <a:ahLst/>
            <a:cxnLst/>
            <a:rect l="l" t="t" r="r" b="b"/>
            <a:pathLst>
              <a:path w="1702435" h="1702435">
                <a:moveTo>
                  <a:pt x="0" y="851153"/>
                </a:moveTo>
                <a:lnTo>
                  <a:pt x="2821" y="781352"/>
                </a:lnTo>
                <a:lnTo>
                  <a:pt x="11140" y="713103"/>
                </a:lnTo>
                <a:lnTo>
                  <a:pt x="24736" y="646627"/>
                </a:lnTo>
                <a:lnTo>
                  <a:pt x="43391" y="582141"/>
                </a:lnTo>
                <a:lnTo>
                  <a:pt x="66887" y="519866"/>
                </a:lnTo>
                <a:lnTo>
                  <a:pt x="95003" y="460020"/>
                </a:lnTo>
                <a:lnTo>
                  <a:pt x="127521" y="402823"/>
                </a:lnTo>
                <a:lnTo>
                  <a:pt x="164222" y="348493"/>
                </a:lnTo>
                <a:lnTo>
                  <a:pt x="204886" y="297251"/>
                </a:lnTo>
                <a:lnTo>
                  <a:pt x="249295" y="249314"/>
                </a:lnTo>
                <a:lnTo>
                  <a:pt x="297230" y="204903"/>
                </a:lnTo>
                <a:lnTo>
                  <a:pt x="348471" y="164236"/>
                </a:lnTo>
                <a:lnTo>
                  <a:pt x="402800" y="127533"/>
                </a:lnTo>
                <a:lnTo>
                  <a:pt x="459997" y="95013"/>
                </a:lnTo>
                <a:lnTo>
                  <a:pt x="519844" y="66894"/>
                </a:lnTo>
                <a:lnTo>
                  <a:pt x="582121" y="43396"/>
                </a:lnTo>
                <a:lnTo>
                  <a:pt x="646610" y="24739"/>
                </a:lnTo>
                <a:lnTo>
                  <a:pt x="713091" y="11141"/>
                </a:lnTo>
                <a:lnTo>
                  <a:pt x="781345" y="2821"/>
                </a:lnTo>
                <a:lnTo>
                  <a:pt x="851153" y="0"/>
                </a:lnTo>
                <a:lnTo>
                  <a:pt x="920954" y="2821"/>
                </a:lnTo>
                <a:lnTo>
                  <a:pt x="989201" y="11141"/>
                </a:lnTo>
                <a:lnTo>
                  <a:pt x="1055677" y="24739"/>
                </a:lnTo>
                <a:lnTo>
                  <a:pt x="1120162" y="43396"/>
                </a:lnTo>
                <a:lnTo>
                  <a:pt x="1182437" y="66894"/>
                </a:lnTo>
                <a:lnTo>
                  <a:pt x="1242283" y="95013"/>
                </a:lnTo>
                <a:lnTo>
                  <a:pt x="1299480" y="127533"/>
                </a:lnTo>
                <a:lnTo>
                  <a:pt x="1353810" y="164236"/>
                </a:lnTo>
                <a:lnTo>
                  <a:pt x="1405052" y="204903"/>
                </a:lnTo>
                <a:lnTo>
                  <a:pt x="1452989" y="249314"/>
                </a:lnTo>
                <a:lnTo>
                  <a:pt x="1497401" y="297251"/>
                </a:lnTo>
                <a:lnTo>
                  <a:pt x="1538068" y="348493"/>
                </a:lnTo>
                <a:lnTo>
                  <a:pt x="1574772" y="402823"/>
                </a:lnTo>
                <a:lnTo>
                  <a:pt x="1607293" y="460020"/>
                </a:lnTo>
                <a:lnTo>
                  <a:pt x="1635412" y="519866"/>
                </a:lnTo>
                <a:lnTo>
                  <a:pt x="1658910" y="582141"/>
                </a:lnTo>
                <a:lnTo>
                  <a:pt x="1677567" y="646627"/>
                </a:lnTo>
                <a:lnTo>
                  <a:pt x="1691166" y="713103"/>
                </a:lnTo>
                <a:lnTo>
                  <a:pt x="1699486" y="781352"/>
                </a:lnTo>
                <a:lnTo>
                  <a:pt x="1702307" y="851153"/>
                </a:lnTo>
                <a:lnTo>
                  <a:pt x="1699486" y="920955"/>
                </a:lnTo>
                <a:lnTo>
                  <a:pt x="1691166" y="989204"/>
                </a:lnTo>
                <a:lnTo>
                  <a:pt x="1677567" y="1055680"/>
                </a:lnTo>
                <a:lnTo>
                  <a:pt x="1658910" y="1120166"/>
                </a:lnTo>
                <a:lnTo>
                  <a:pt x="1635412" y="1182441"/>
                </a:lnTo>
                <a:lnTo>
                  <a:pt x="1607293" y="1242287"/>
                </a:lnTo>
                <a:lnTo>
                  <a:pt x="1574772" y="1299484"/>
                </a:lnTo>
                <a:lnTo>
                  <a:pt x="1538068" y="1353814"/>
                </a:lnTo>
                <a:lnTo>
                  <a:pt x="1497401" y="1405056"/>
                </a:lnTo>
                <a:lnTo>
                  <a:pt x="1452989" y="1452992"/>
                </a:lnTo>
                <a:lnTo>
                  <a:pt x="1405052" y="1497404"/>
                </a:lnTo>
                <a:lnTo>
                  <a:pt x="1353810" y="1538070"/>
                </a:lnTo>
                <a:lnTo>
                  <a:pt x="1299480" y="1574774"/>
                </a:lnTo>
                <a:lnTo>
                  <a:pt x="1242283" y="1607294"/>
                </a:lnTo>
                <a:lnTo>
                  <a:pt x="1182437" y="1635413"/>
                </a:lnTo>
                <a:lnTo>
                  <a:pt x="1120162" y="1658911"/>
                </a:lnTo>
                <a:lnTo>
                  <a:pt x="1055677" y="1677568"/>
                </a:lnTo>
                <a:lnTo>
                  <a:pt x="989201" y="1691166"/>
                </a:lnTo>
                <a:lnTo>
                  <a:pt x="920954" y="1699486"/>
                </a:lnTo>
                <a:lnTo>
                  <a:pt x="851153" y="1702307"/>
                </a:lnTo>
                <a:lnTo>
                  <a:pt x="781345" y="1699486"/>
                </a:lnTo>
                <a:lnTo>
                  <a:pt x="713091" y="1691166"/>
                </a:lnTo>
                <a:lnTo>
                  <a:pt x="646610" y="1677568"/>
                </a:lnTo>
                <a:lnTo>
                  <a:pt x="582121" y="1658911"/>
                </a:lnTo>
                <a:lnTo>
                  <a:pt x="519844" y="1635413"/>
                </a:lnTo>
                <a:lnTo>
                  <a:pt x="459997" y="1607294"/>
                </a:lnTo>
                <a:lnTo>
                  <a:pt x="402800" y="1574774"/>
                </a:lnTo>
                <a:lnTo>
                  <a:pt x="348471" y="1538070"/>
                </a:lnTo>
                <a:lnTo>
                  <a:pt x="297230" y="1497404"/>
                </a:lnTo>
                <a:lnTo>
                  <a:pt x="249295" y="1452992"/>
                </a:lnTo>
                <a:lnTo>
                  <a:pt x="204886" y="1405056"/>
                </a:lnTo>
                <a:lnTo>
                  <a:pt x="164222" y="1353814"/>
                </a:lnTo>
                <a:lnTo>
                  <a:pt x="127521" y="1299484"/>
                </a:lnTo>
                <a:lnTo>
                  <a:pt x="95003" y="1242287"/>
                </a:lnTo>
                <a:lnTo>
                  <a:pt x="66887" y="1182441"/>
                </a:lnTo>
                <a:lnTo>
                  <a:pt x="43391" y="1120166"/>
                </a:lnTo>
                <a:lnTo>
                  <a:pt x="24736" y="1055680"/>
                </a:lnTo>
                <a:lnTo>
                  <a:pt x="11140" y="989204"/>
                </a:lnTo>
                <a:lnTo>
                  <a:pt x="2821" y="920955"/>
                </a:lnTo>
                <a:lnTo>
                  <a:pt x="0" y="851153"/>
                </a:lnTo>
                <a:close/>
              </a:path>
            </a:pathLst>
          </a:custGeom>
          <a:ln w="27431">
            <a:solidFill>
              <a:srgbClr val="FFF6D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bk object 21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bk object 22"/>
          <p:cNvSpPr/>
          <p:nvPr/>
        </p:nvSpPr>
        <p:spPr>
          <a:xfrm>
            <a:off x="187586" y="1050710"/>
            <a:ext cx="1116277" cy="11113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bk object 23"/>
          <p:cNvSpPr/>
          <p:nvPr/>
        </p:nvSpPr>
        <p:spPr>
          <a:xfrm>
            <a:off x="187586" y="1050710"/>
            <a:ext cx="1116330" cy="1111885"/>
          </a:xfrm>
          <a:custGeom>
            <a:avLst/>
            <a:gdLst/>
            <a:ahLst/>
            <a:cxnLst/>
            <a:rect l="l" t="t" r="r" b="b"/>
            <a:pathLst>
              <a:path w="1116330" h="1111885">
                <a:moveTo>
                  <a:pt x="118225" y="204547"/>
                </a:moveTo>
                <a:lnTo>
                  <a:pt x="147889" y="170370"/>
                </a:lnTo>
                <a:lnTo>
                  <a:pt x="179768" y="139247"/>
                </a:lnTo>
                <a:lnTo>
                  <a:pt x="213657" y="111200"/>
                </a:lnTo>
                <a:lnTo>
                  <a:pt x="249357" y="86249"/>
                </a:lnTo>
                <a:lnTo>
                  <a:pt x="286665" y="64414"/>
                </a:lnTo>
                <a:lnTo>
                  <a:pt x="325379" y="45716"/>
                </a:lnTo>
                <a:lnTo>
                  <a:pt x="365298" y="30176"/>
                </a:lnTo>
                <a:lnTo>
                  <a:pt x="406220" y="17814"/>
                </a:lnTo>
                <a:lnTo>
                  <a:pt x="447942" y="8650"/>
                </a:lnTo>
                <a:lnTo>
                  <a:pt x="490265" y="2705"/>
                </a:lnTo>
                <a:lnTo>
                  <a:pt x="532984" y="0"/>
                </a:lnTo>
                <a:lnTo>
                  <a:pt x="575900" y="554"/>
                </a:lnTo>
                <a:lnTo>
                  <a:pt x="618809" y="4389"/>
                </a:lnTo>
                <a:lnTo>
                  <a:pt x="661511" y="11525"/>
                </a:lnTo>
                <a:lnTo>
                  <a:pt x="703803" y="21983"/>
                </a:lnTo>
                <a:lnTo>
                  <a:pt x="745484" y="35783"/>
                </a:lnTo>
                <a:lnTo>
                  <a:pt x="786352" y="52945"/>
                </a:lnTo>
                <a:lnTo>
                  <a:pt x="826205" y="73490"/>
                </a:lnTo>
                <a:lnTo>
                  <a:pt x="864842" y="97439"/>
                </a:lnTo>
                <a:lnTo>
                  <a:pt x="902060" y="124812"/>
                </a:lnTo>
                <a:lnTo>
                  <a:pt x="937000" y="155037"/>
                </a:lnTo>
                <a:lnTo>
                  <a:pt x="968915" y="187404"/>
                </a:lnTo>
                <a:lnTo>
                  <a:pt x="997780" y="221713"/>
                </a:lnTo>
                <a:lnTo>
                  <a:pt x="1023571" y="257760"/>
                </a:lnTo>
                <a:lnTo>
                  <a:pt x="1046263" y="295346"/>
                </a:lnTo>
                <a:lnTo>
                  <a:pt x="1065832" y="334269"/>
                </a:lnTo>
                <a:lnTo>
                  <a:pt x="1082252" y="374326"/>
                </a:lnTo>
                <a:lnTo>
                  <a:pt x="1095501" y="415318"/>
                </a:lnTo>
                <a:lnTo>
                  <a:pt x="1105552" y="457042"/>
                </a:lnTo>
                <a:lnTo>
                  <a:pt x="1112382" y="499296"/>
                </a:lnTo>
                <a:lnTo>
                  <a:pt x="1115965" y="541881"/>
                </a:lnTo>
                <a:lnTo>
                  <a:pt x="1116277" y="584594"/>
                </a:lnTo>
                <a:lnTo>
                  <a:pt x="1113294" y="627233"/>
                </a:lnTo>
                <a:lnTo>
                  <a:pt x="1106991" y="669599"/>
                </a:lnTo>
                <a:lnTo>
                  <a:pt x="1097343" y="711488"/>
                </a:lnTo>
                <a:lnTo>
                  <a:pt x="1084326" y="752700"/>
                </a:lnTo>
                <a:lnTo>
                  <a:pt x="1067915" y="793033"/>
                </a:lnTo>
                <a:lnTo>
                  <a:pt x="1048085" y="832286"/>
                </a:lnTo>
                <a:lnTo>
                  <a:pt x="1024813" y="870257"/>
                </a:lnTo>
                <a:lnTo>
                  <a:pt x="998072" y="906745"/>
                </a:lnTo>
                <a:lnTo>
                  <a:pt x="968408" y="940923"/>
                </a:lnTo>
                <a:lnTo>
                  <a:pt x="936530" y="972046"/>
                </a:lnTo>
                <a:lnTo>
                  <a:pt x="902641" y="1000093"/>
                </a:lnTo>
                <a:lnTo>
                  <a:pt x="866942" y="1025045"/>
                </a:lnTo>
                <a:lnTo>
                  <a:pt x="829635" y="1046881"/>
                </a:lnTo>
                <a:lnTo>
                  <a:pt x="790922" y="1065581"/>
                </a:lnTo>
                <a:lnTo>
                  <a:pt x="751005" y="1081123"/>
                </a:lnTo>
                <a:lnTo>
                  <a:pt x="710084" y="1093489"/>
                </a:lnTo>
                <a:lnTo>
                  <a:pt x="668363" y="1102657"/>
                </a:lnTo>
                <a:lnTo>
                  <a:pt x="626042" y="1108607"/>
                </a:lnTo>
                <a:lnTo>
                  <a:pt x="583323" y="1111319"/>
                </a:lnTo>
                <a:lnTo>
                  <a:pt x="540408" y="1110772"/>
                </a:lnTo>
                <a:lnTo>
                  <a:pt x="497499" y="1106945"/>
                </a:lnTo>
                <a:lnTo>
                  <a:pt x="454797" y="1099820"/>
                </a:lnTo>
                <a:lnTo>
                  <a:pt x="412504" y="1089374"/>
                </a:lnTo>
                <a:lnTo>
                  <a:pt x="370822" y="1075588"/>
                </a:lnTo>
                <a:lnTo>
                  <a:pt x="329953" y="1058441"/>
                </a:lnTo>
                <a:lnTo>
                  <a:pt x="290098" y="1037914"/>
                </a:lnTo>
                <a:lnTo>
                  <a:pt x="251458" y="1013985"/>
                </a:lnTo>
                <a:lnTo>
                  <a:pt x="214237" y="986634"/>
                </a:lnTo>
                <a:lnTo>
                  <a:pt x="179297" y="956404"/>
                </a:lnTo>
                <a:lnTo>
                  <a:pt x="147381" y="924033"/>
                </a:lnTo>
                <a:lnTo>
                  <a:pt x="118515" y="889722"/>
                </a:lnTo>
                <a:lnTo>
                  <a:pt x="92722" y="853672"/>
                </a:lnTo>
                <a:lnTo>
                  <a:pt x="70028" y="816084"/>
                </a:lnTo>
                <a:lnTo>
                  <a:pt x="50457" y="777159"/>
                </a:lnTo>
                <a:lnTo>
                  <a:pt x="34033" y="737099"/>
                </a:lnTo>
                <a:lnTo>
                  <a:pt x="20783" y="696105"/>
                </a:lnTo>
                <a:lnTo>
                  <a:pt x="10729" y="654377"/>
                </a:lnTo>
                <a:lnTo>
                  <a:pt x="3898" y="612118"/>
                </a:lnTo>
                <a:lnTo>
                  <a:pt x="313" y="569529"/>
                </a:lnTo>
                <a:lnTo>
                  <a:pt x="0" y="526810"/>
                </a:lnTo>
                <a:lnTo>
                  <a:pt x="2982" y="484163"/>
                </a:lnTo>
                <a:lnTo>
                  <a:pt x="9285" y="441789"/>
                </a:lnTo>
                <a:lnTo>
                  <a:pt x="18934" y="399889"/>
                </a:lnTo>
                <a:lnTo>
                  <a:pt x="31953" y="358665"/>
                </a:lnTo>
                <a:lnTo>
                  <a:pt x="48367" y="318317"/>
                </a:lnTo>
                <a:lnTo>
                  <a:pt x="68200" y="279048"/>
                </a:lnTo>
                <a:lnTo>
                  <a:pt x="91478" y="241057"/>
                </a:lnTo>
                <a:lnTo>
                  <a:pt x="118225" y="204547"/>
                </a:lnTo>
                <a:close/>
              </a:path>
            </a:pathLst>
          </a:custGeom>
          <a:ln w="7350">
            <a:solidFill>
              <a:srgbClr val="C6B7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bk object 24"/>
          <p:cNvSpPr/>
          <p:nvPr/>
        </p:nvSpPr>
        <p:spPr>
          <a:xfrm>
            <a:off x="317962" y="1181142"/>
            <a:ext cx="855980" cy="850900"/>
          </a:xfrm>
          <a:custGeom>
            <a:avLst/>
            <a:gdLst/>
            <a:ahLst/>
            <a:cxnLst/>
            <a:rect l="l" t="t" r="r" b="b"/>
            <a:pathLst>
              <a:path w="855980" h="850900">
                <a:moveTo>
                  <a:pt x="89838" y="155527"/>
                </a:moveTo>
                <a:lnTo>
                  <a:pt x="51680" y="212396"/>
                </a:lnTo>
                <a:lnTo>
                  <a:pt x="24091" y="273222"/>
                </a:lnTo>
                <a:lnTo>
                  <a:pt x="6915" y="336771"/>
                </a:lnTo>
                <a:lnTo>
                  <a:pt x="0" y="401808"/>
                </a:lnTo>
                <a:lnTo>
                  <a:pt x="340" y="434500"/>
                </a:lnTo>
                <a:lnTo>
                  <a:pt x="8522" y="499458"/>
                </a:lnTo>
                <a:lnTo>
                  <a:pt x="26576" y="562820"/>
                </a:lnTo>
                <a:lnTo>
                  <a:pt x="54346" y="623354"/>
                </a:lnTo>
                <a:lnTo>
                  <a:pt x="91678" y="679825"/>
                </a:lnTo>
                <a:lnTo>
                  <a:pt x="138416" y="731000"/>
                </a:lnTo>
                <a:lnTo>
                  <a:pt x="193850" y="775245"/>
                </a:lnTo>
                <a:lnTo>
                  <a:pt x="254102" y="809468"/>
                </a:lnTo>
                <a:lnTo>
                  <a:pt x="317433" y="833345"/>
                </a:lnTo>
                <a:lnTo>
                  <a:pt x="382605" y="846998"/>
                </a:lnTo>
                <a:lnTo>
                  <a:pt x="448382" y="850551"/>
                </a:lnTo>
                <a:lnTo>
                  <a:pt x="481111" y="848577"/>
                </a:lnTo>
                <a:lnTo>
                  <a:pt x="545478" y="837209"/>
                </a:lnTo>
                <a:lnTo>
                  <a:pt x="607358" y="816047"/>
                </a:lnTo>
                <a:lnTo>
                  <a:pt x="665517" y="785213"/>
                </a:lnTo>
                <a:lnTo>
                  <a:pt x="718716" y="744831"/>
                </a:lnTo>
                <a:lnTo>
                  <a:pt x="765720" y="695023"/>
                </a:lnTo>
                <a:lnTo>
                  <a:pt x="803881" y="638124"/>
                </a:lnTo>
                <a:lnTo>
                  <a:pt x="831471" y="577281"/>
                </a:lnTo>
                <a:lnTo>
                  <a:pt x="848646" y="513725"/>
                </a:lnTo>
                <a:lnTo>
                  <a:pt x="855561" y="448689"/>
                </a:lnTo>
                <a:lnTo>
                  <a:pt x="855220" y="416000"/>
                </a:lnTo>
                <a:lnTo>
                  <a:pt x="847037" y="351051"/>
                </a:lnTo>
                <a:lnTo>
                  <a:pt x="828983" y="287701"/>
                </a:lnTo>
                <a:lnTo>
                  <a:pt x="801214" y="227179"/>
                </a:lnTo>
                <a:lnTo>
                  <a:pt x="763885" y="170718"/>
                </a:lnTo>
                <a:lnTo>
                  <a:pt x="717151" y="119550"/>
                </a:lnTo>
                <a:lnTo>
                  <a:pt x="661718" y="75305"/>
                </a:lnTo>
                <a:lnTo>
                  <a:pt x="601461" y="41082"/>
                </a:lnTo>
                <a:lnTo>
                  <a:pt x="538127" y="17205"/>
                </a:lnTo>
                <a:lnTo>
                  <a:pt x="472953" y="3552"/>
                </a:lnTo>
                <a:lnTo>
                  <a:pt x="407175" y="0"/>
                </a:lnTo>
                <a:lnTo>
                  <a:pt x="374445" y="1973"/>
                </a:lnTo>
                <a:lnTo>
                  <a:pt x="310079" y="13341"/>
                </a:lnTo>
                <a:lnTo>
                  <a:pt x="248199" y="34503"/>
                </a:lnTo>
                <a:lnTo>
                  <a:pt x="190041" y="65337"/>
                </a:lnTo>
                <a:lnTo>
                  <a:pt x="136842" y="105719"/>
                </a:lnTo>
                <a:lnTo>
                  <a:pt x="89838" y="155527"/>
                </a:lnTo>
                <a:close/>
              </a:path>
            </a:pathLst>
          </a:custGeom>
          <a:ln w="7350">
            <a:solidFill>
              <a:srgbClr val="C6B7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 u="heavy">
                <a:solidFill>
                  <a:schemeClr val="bg1"/>
                </a:solidFill>
                <a:latin typeface="Comic Sans MS" panose="030F0702030302020204"/>
                <a:cs typeface="Comic Sans MS" panose="030F070203030202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Arial" panose="020B0604020202020204"/>
                <a:cs typeface="Arial" panose="020B0604020202020204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 u="heavy">
                <a:solidFill>
                  <a:schemeClr val="bg1"/>
                </a:solidFill>
                <a:latin typeface="Comic Sans MS" panose="030F0702030302020204"/>
                <a:cs typeface="Comic Sans MS" panose="030F070203030202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 u="heavy">
                <a:solidFill>
                  <a:schemeClr val="bg1"/>
                </a:solidFill>
                <a:latin typeface="Comic Sans MS" panose="030F0702030302020204"/>
                <a:cs typeface="Comic Sans MS" panose="030F070203030202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91970" y="113247"/>
            <a:ext cx="7560059" cy="9201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 u="heavy">
                <a:solidFill>
                  <a:schemeClr val="bg1"/>
                </a:solidFill>
                <a:latin typeface="Comic Sans MS" panose="030F0702030302020204"/>
                <a:cs typeface="Comic Sans MS" panose="030F070203030202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79370" y="1101561"/>
            <a:ext cx="5985258" cy="45993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" panose="020B0604020202020204"/>
                <a:cs typeface="Arial" panose="020B0604020202020204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1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1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3.jpeg"/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8.jpeg"/><Relationship Id="rId1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0.jpeg"/><Relationship Id="rId1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2.jpeg"/><Relationship Id="rId1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6.jpeg"/><Relationship Id="rId1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8.jpeg"/><Relationship Id="rId1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0.jpeg"/><Relationship Id="rId1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13460" cy="6858000"/>
          </a:xfrm>
          <a:custGeom>
            <a:avLst/>
            <a:gdLst/>
            <a:ahLst/>
            <a:cxnLst/>
            <a:rect l="l" t="t" r="r" b="b"/>
            <a:pathLst>
              <a:path w="1013460" h="6858000">
                <a:moveTo>
                  <a:pt x="0" y="6857999"/>
                </a:moveTo>
                <a:lnTo>
                  <a:pt x="1013459" y="6857999"/>
                </a:lnTo>
                <a:lnTo>
                  <a:pt x="101345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309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0" y="0"/>
                </a:moveTo>
                <a:lnTo>
                  <a:pt x="500" y="0"/>
                </a:lnTo>
                <a:lnTo>
                  <a:pt x="0" y="819149"/>
                </a:lnTo>
                <a:lnTo>
                  <a:pt x="500" y="819149"/>
                </a:lnTo>
                <a:lnTo>
                  <a:pt x="67682" y="816434"/>
                </a:lnTo>
                <a:lnTo>
                  <a:pt x="133370" y="808428"/>
                </a:lnTo>
                <a:lnTo>
                  <a:pt x="197350" y="795342"/>
                </a:lnTo>
                <a:lnTo>
                  <a:pt x="259414" y="777387"/>
                </a:lnTo>
                <a:lnTo>
                  <a:pt x="319349" y="754774"/>
                </a:lnTo>
                <a:lnTo>
                  <a:pt x="376945" y="727714"/>
                </a:lnTo>
                <a:lnTo>
                  <a:pt x="431992" y="696417"/>
                </a:lnTo>
                <a:lnTo>
                  <a:pt x="484278" y="661095"/>
                </a:lnTo>
                <a:lnTo>
                  <a:pt x="533593" y="621959"/>
                </a:lnTo>
                <a:lnTo>
                  <a:pt x="579725" y="579219"/>
                </a:lnTo>
                <a:lnTo>
                  <a:pt x="622465" y="533085"/>
                </a:lnTo>
                <a:lnTo>
                  <a:pt x="661601" y="483770"/>
                </a:lnTo>
                <a:lnTo>
                  <a:pt x="696922" y="431484"/>
                </a:lnTo>
                <a:lnTo>
                  <a:pt x="728217" y="376437"/>
                </a:lnTo>
                <a:lnTo>
                  <a:pt x="755276" y="318841"/>
                </a:lnTo>
                <a:lnTo>
                  <a:pt x="777889" y="258907"/>
                </a:lnTo>
                <a:lnTo>
                  <a:pt x="795843" y="196844"/>
                </a:lnTo>
                <a:lnTo>
                  <a:pt x="808928" y="132865"/>
                </a:lnTo>
                <a:lnTo>
                  <a:pt x="816934" y="67180"/>
                </a:lnTo>
                <a:lnTo>
                  <a:pt x="819650" y="0"/>
                </a:lnTo>
                <a:close/>
              </a:path>
            </a:pathLst>
          </a:custGeom>
          <a:solidFill>
            <a:srgbClr val="FEFAF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309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0" y="0"/>
                </a:moveTo>
                <a:lnTo>
                  <a:pt x="816934" y="67180"/>
                </a:lnTo>
                <a:lnTo>
                  <a:pt x="808928" y="132865"/>
                </a:lnTo>
                <a:lnTo>
                  <a:pt x="795843" y="196844"/>
                </a:lnTo>
                <a:lnTo>
                  <a:pt x="777889" y="258907"/>
                </a:lnTo>
                <a:lnTo>
                  <a:pt x="755276" y="318841"/>
                </a:lnTo>
                <a:lnTo>
                  <a:pt x="728217" y="376437"/>
                </a:lnTo>
                <a:lnTo>
                  <a:pt x="696922" y="431484"/>
                </a:lnTo>
                <a:lnTo>
                  <a:pt x="661601" y="483770"/>
                </a:lnTo>
                <a:lnTo>
                  <a:pt x="622465" y="533085"/>
                </a:lnTo>
                <a:lnTo>
                  <a:pt x="579725" y="579219"/>
                </a:lnTo>
                <a:lnTo>
                  <a:pt x="533593" y="621959"/>
                </a:lnTo>
                <a:lnTo>
                  <a:pt x="484278" y="661095"/>
                </a:lnTo>
                <a:lnTo>
                  <a:pt x="431992" y="696417"/>
                </a:lnTo>
                <a:lnTo>
                  <a:pt x="376945" y="727714"/>
                </a:lnTo>
                <a:lnTo>
                  <a:pt x="319349" y="754774"/>
                </a:lnTo>
                <a:lnTo>
                  <a:pt x="259414" y="777387"/>
                </a:lnTo>
                <a:lnTo>
                  <a:pt x="197350" y="795342"/>
                </a:lnTo>
                <a:lnTo>
                  <a:pt x="133370" y="808428"/>
                </a:lnTo>
                <a:lnTo>
                  <a:pt x="67682" y="816434"/>
                </a:lnTo>
                <a:lnTo>
                  <a:pt x="500" y="819149"/>
                </a:lnTo>
                <a:lnTo>
                  <a:pt x="333" y="819149"/>
                </a:lnTo>
                <a:lnTo>
                  <a:pt x="166" y="819149"/>
                </a:lnTo>
                <a:lnTo>
                  <a:pt x="0" y="819149"/>
                </a:lnTo>
                <a:lnTo>
                  <a:pt x="500" y="0"/>
                </a:lnTo>
                <a:lnTo>
                  <a:pt x="819650" y="0"/>
                </a:lnTo>
                <a:close/>
              </a:path>
            </a:pathLst>
          </a:custGeom>
          <a:ln w="3175">
            <a:solidFill>
              <a:srgbClr val="D2C39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28015" y="6095"/>
            <a:ext cx="1784603" cy="1784603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9163" y="21336"/>
            <a:ext cx="1702435" cy="1702435"/>
          </a:xfrm>
          <a:custGeom>
            <a:avLst/>
            <a:gdLst/>
            <a:ahLst/>
            <a:cxnLst/>
            <a:rect l="l" t="t" r="r" b="b"/>
            <a:pathLst>
              <a:path w="1702435" h="1702435">
                <a:moveTo>
                  <a:pt x="0" y="851153"/>
                </a:moveTo>
                <a:lnTo>
                  <a:pt x="2821" y="781352"/>
                </a:lnTo>
                <a:lnTo>
                  <a:pt x="11140" y="713103"/>
                </a:lnTo>
                <a:lnTo>
                  <a:pt x="24736" y="646627"/>
                </a:lnTo>
                <a:lnTo>
                  <a:pt x="43391" y="582141"/>
                </a:lnTo>
                <a:lnTo>
                  <a:pt x="66887" y="519866"/>
                </a:lnTo>
                <a:lnTo>
                  <a:pt x="95003" y="460020"/>
                </a:lnTo>
                <a:lnTo>
                  <a:pt x="127521" y="402823"/>
                </a:lnTo>
                <a:lnTo>
                  <a:pt x="164222" y="348493"/>
                </a:lnTo>
                <a:lnTo>
                  <a:pt x="204886" y="297251"/>
                </a:lnTo>
                <a:lnTo>
                  <a:pt x="249295" y="249314"/>
                </a:lnTo>
                <a:lnTo>
                  <a:pt x="297230" y="204903"/>
                </a:lnTo>
                <a:lnTo>
                  <a:pt x="348471" y="164236"/>
                </a:lnTo>
                <a:lnTo>
                  <a:pt x="402800" y="127533"/>
                </a:lnTo>
                <a:lnTo>
                  <a:pt x="459997" y="95013"/>
                </a:lnTo>
                <a:lnTo>
                  <a:pt x="519844" y="66894"/>
                </a:lnTo>
                <a:lnTo>
                  <a:pt x="582121" y="43396"/>
                </a:lnTo>
                <a:lnTo>
                  <a:pt x="646610" y="24739"/>
                </a:lnTo>
                <a:lnTo>
                  <a:pt x="713091" y="11141"/>
                </a:lnTo>
                <a:lnTo>
                  <a:pt x="781345" y="2821"/>
                </a:lnTo>
                <a:lnTo>
                  <a:pt x="851153" y="0"/>
                </a:lnTo>
                <a:lnTo>
                  <a:pt x="920954" y="2821"/>
                </a:lnTo>
                <a:lnTo>
                  <a:pt x="989201" y="11141"/>
                </a:lnTo>
                <a:lnTo>
                  <a:pt x="1055677" y="24739"/>
                </a:lnTo>
                <a:lnTo>
                  <a:pt x="1120162" y="43396"/>
                </a:lnTo>
                <a:lnTo>
                  <a:pt x="1182437" y="66894"/>
                </a:lnTo>
                <a:lnTo>
                  <a:pt x="1242283" y="95013"/>
                </a:lnTo>
                <a:lnTo>
                  <a:pt x="1299480" y="127533"/>
                </a:lnTo>
                <a:lnTo>
                  <a:pt x="1353810" y="164236"/>
                </a:lnTo>
                <a:lnTo>
                  <a:pt x="1405052" y="204903"/>
                </a:lnTo>
                <a:lnTo>
                  <a:pt x="1452989" y="249314"/>
                </a:lnTo>
                <a:lnTo>
                  <a:pt x="1497401" y="297251"/>
                </a:lnTo>
                <a:lnTo>
                  <a:pt x="1538068" y="348493"/>
                </a:lnTo>
                <a:lnTo>
                  <a:pt x="1574772" y="402823"/>
                </a:lnTo>
                <a:lnTo>
                  <a:pt x="1607293" y="460020"/>
                </a:lnTo>
                <a:lnTo>
                  <a:pt x="1635412" y="519866"/>
                </a:lnTo>
                <a:lnTo>
                  <a:pt x="1658910" y="582141"/>
                </a:lnTo>
                <a:lnTo>
                  <a:pt x="1677567" y="646627"/>
                </a:lnTo>
                <a:lnTo>
                  <a:pt x="1691166" y="713103"/>
                </a:lnTo>
                <a:lnTo>
                  <a:pt x="1699486" y="781352"/>
                </a:lnTo>
                <a:lnTo>
                  <a:pt x="1702307" y="851153"/>
                </a:lnTo>
                <a:lnTo>
                  <a:pt x="1699486" y="920955"/>
                </a:lnTo>
                <a:lnTo>
                  <a:pt x="1691166" y="989204"/>
                </a:lnTo>
                <a:lnTo>
                  <a:pt x="1677567" y="1055680"/>
                </a:lnTo>
                <a:lnTo>
                  <a:pt x="1658910" y="1120166"/>
                </a:lnTo>
                <a:lnTo>
                  <a:pt x="1635412" y="1182441"/>
                </a:lnTo>
                <a:lnTo>
                  <a:pt x="1607293" y="1242287"/>
                </a:lnTo>
                <a:lnTo>
                  <a:pt x="1574772" y="1299484"/>
                </a:lnTo>
                <a:lnTo>
                  <a:pt x="1538068" y="1353814"/>
                </a:lnTo>
                <a:lnTo>
                  <a:pt x="1497401" y="1405056"/>
                </a:lnTo>
                <a:lnTo>
                  <a:pt x="1452989" y="1452992"/>
                </a:lnTo>
                <a:lnTo>
                  <a:pt x="1405052" y="1497404"/>
                </a:lnTo>
                <a:lnTo>
                  <a:pt x="1353810" y="1538070"/>
                </a:lnTo>
                <a:lnTo>
                  <a:pt x="1299480" y="1574774"/>
                </a:lnTo>
                <a:lnTo>
                  <a:pt x="1242283" y="1607294"/>
                </a:lnTo>
                <a:lnTo>
                  <a:pt x="1182437" y="1635413"/>
                </a:lnTo>
                <a:lnTo>
                  <a:pt x="1120162" y="1658911"/>
                </a:lnTo>
                <a:lnTo>
                  <a:pt x="1055677" y="1677568"/>
                </a:lnTo>
                <a:lnTo>
                  <a:pt x="989201" y="1691166"/>
                </a:lnTo>
                <a:lnTo>
                  <a:pt x="920954" y="1699486"/>
                </a:lnTo>
                <a:lnTo>
                  <a:pt x="851153" y="1702307"/>
                </a:lnTo>
                <a:lnTo>
                  <a:pt x="781345" y="1699486"/>
                </a:lnTo>
                <a:lnTo>
                  <a:pt x="713091" y="1691166"/>
                </a:lnTo>
                <a:lnTo>
                  <a:pt x="646610" y="1677568"/>
                </a:lnTo>
                <a:lnTo>
                  <a:pt x="582121" y="1658911"/>
                </a:lnTo>
                <a:lnTo>
                  <a:pt x="519844" y="1635413"/>
                </a:lnTo>
                <a:lnTo>
                  <a:pt x="459997" y="1607294"/>
                </a:lnTo>
                <a:lnTo>
                  <a:pt x="402800" y="1574774"/>
                </a:lnTo>
                <a:lnTo>
                  <a:pt x="348471" y="1538070"/>
                </a:lnTo>
                <a:lnTo>
                  <a:pt x="297230" y="1497404"/>
                </a:lnTo>
                <a:lnTo>
                  <a:pt x="249295" y="1452992"/>
                </a:lnTo>
                <a:lnTo>
                  <a:pt x="204886" y="1405056"/>
                </a:lnTo>
                <a:lnTo>
                  <a:pt x="164222" y="1353814"/>
                </a:lnTo>
                <a:lnTo>
                  <a:pt x="127521" y="1299484"/>
                </a:lnTo>
                <a:lnTo>
                  <a:pt x="95003" y="1242287"/>
                </a:lnTo>
                <a:lnTo>
                  <a:pt x="66887" y="1182441"/>
                </a:lnTo>
                <a:lnTo>
                  <a:pt x="43391" y="1120166"/>
                </a:lnTo>
                <a:lnTo>
                  <a:pt x="24736" y="1055680"/>
                </a:lnTo>
                <a:lnTo>
                  <a:pt x="11140" y="989204"/>
                </a:lnTo>
                <a:lnTo>
                  <a:pt x="2821" y="920955"/>
                </a:lnTo>
                <a:lnTo>
                  <a:pt x="0" y="851153"/>
                </a:lnTo>
                <a:close/>
              </a:path>
            </a:pathLst>
          </a:custGeom>
          <a:ln w="27431">
            <a:solidFill>
              <a:srgbClr val="FFF6D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87586" y="1050710"/>
            <a:ext cx="1116277" cy="11113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7586" y="1050710"/>
            <a:ext cx="1116330" cy="1111885"/>
          </a:xfrm>
          <a:custGeom>
            <a:avLst/>
            <a:gdLst/>
            <a:ahLst/>
            <a:cxnLst/>
            <a:rect l="l" t="t" r="r" b="b"/>
            <a:pathLst>
              <a:path w="1116330" h="1111885">
                <a:moveTo>
                  <a:pt x="118225" y="204547"/>
                </a:moveTo>
                <a:lnTo>
                  <a:pt x="147889" y="170370"/>
                </a:lnTo>
                <a:lnTo>
                  <a:pt x="179768" y="139247"/>
                </a:lnTo>
                <a:lnTo>
                  <a:pt x="213657" y="111200"/>
                </a:lnTo>
                <a:lnTo>
                  <a:pt x="249357" y="86249"/>
                </a:lnTo>
                <a:lnTo>
                  <a:pt x="286665" y="64414"/>
                </a:lnTo>
                <a:lnTo>
                  <a:pt x="325379" y="45716"/>
                </a:lnTo>
                <a:lnTo>
                  <a:pt x="365298" y="30176"/>
                </a:lnTo>
                <a:lnTo>
                  <a:pt x="406220" y="17814"/>
                </a:lnTo>
                <a:lnTo>
                  <a:pt x="447942" y="8650"/>
                </a:lnTo>
                <a:lnTo>
                  <a:pt x="490265" y="2705"/>
                </a:lnTo>
                <a:lnTo>
                  <a:pt x="532984" y="0"/>
                </a:lnTo>
                <a:lnTo>
                  <a:pt x="575900" y="554"/>
                </a:lnTo>
                <a:lnTo>
                  <a:pt x="618809" y="4389"/>
                </a:lnTo>
                <a:lnTo>
                  <a:pt x="661511" y="11525"/>
                </a:lnTo>
                <a:lnTo>
                  <a:pt x="703803" y="21983"/>
                </a:lnTo>
                <a:lnTo>
                  <a:pt x="745484" y="35783"/>
                </a:lnTo>
                <a:lnTo>
                  <a:pt x="786352" y="52945"/>
                </a:lnTo>
                <a:lnTo>
                  <a:pt x="826205" y="73490"/>
                </a:lnTo>
                <a:lnTo>
                  <a:pt x="864842" y="97439"/>
                </a:lnTo>
                <a:lnTo>
                  <a:pt x="902060" y="124812"/>
                </a:lnTo>
                <a:lnTo>
                  <a:pt x="937000" y="155037"/>
                </a:lnTo>
                <a:lnTo>
                  <a:pt x="968915" y="187404"/>
                </a:lnTo>
                <a:lnTo>
                  <a:pt x="997780" y="221713"/>
                </a:lnTo>
                <a:lnTo>
                  <a:pt x="1023571" y="257760"/>
                </a:lnTo>
                <a:lnTo>
                  <a:pt x="1046263" y="295346"/>
                </a:lnTo>
                <a:lnTo>
                  <a:pt x="1065832" y="334269"/>
                </a:lnTo>
                <a:lnTo>
                  <a:pt x="1082252" y="374326"/>
                </a:lnTo>
                <a:lnTo>
                  <a:pt x="1095501" y="415318"/>
                </a:lnTo>
                <a:lnTo>
                  <a:pt x="1105552" y="457042"/>
                </a:lnTo>
                <a:lnTo>
                  <a:pt x="1112382" y="499296"/>
                </a:lnTo>
                <a:lnTo>
                  <a:pt x="1115965" y="541881"/>
                </a:lnTo>
                <a:lnTo>
                  <a:pt x="1116277" y="584594"/>
                </a:lnTo>
                <a:lnTo>
                  <a:pt x="1113294" y="627233"/>
                </a:lnTo>
                <a:lnTo>
                  <a:pt x="1106991" y="669599"/>
                </a:lnTo>
                <a:lnTo>
                  <a:pt x="1097343" y="711488"/>
                </a:lnTo>
                <a:lnTo>
                  <a:pt x="1084326" y="752700"/>
                </a:lnTo>
                <a:lnTo>
                  <a:pt x="1067915" y="793033"/>
                </a:lnTo>
                <a:lnTo>
                  <a:pt x="1048085" y="832286"/>
                </a:lnTo>
                <a:lnTo>
                  <a:pt x="1024813" y="870257"/>
                </a:lnTo>
                <a:lnTo>
                  <a:pt x="998072" y="906745"/>
                </a:lnTo>
                <a:lnTo>
                  <a:pt x="968408" y="940923"/>
                </a:lnTo>
                <a:lnTo>
                  <a:pt x="936530" y="972046"/>
                </a:lnTo>
                <a:lnTo>
                  <a:pt x="902641" y="1000093"/>
                </a:lnTo>
                <a:lnTo>
                  <a:pt x="866942" y="1025045"/>
                </a:lnTo>
                <a:lnTo>
                  <a:pt x="829635" y="1046881"/>
                </a:lnTo>
                <a:lnTo>
                  <a:pt x="790922" y="1065581"/>
                </a:lnTo>
                <a:lnTo>
                  <a:pt x="751005" y="1081123"/>
                </a:lnTo>
                <a:lnTo>
                  <a:pt x="710084" y="1093489"/>
                </a:lnTo>
                <a:lnTo>
                  <a:pt x="668363" y="1102657"/>
                </a:lnTo>
                <a:lnTo>
                  <a:pt x="626042" y="1108607"/>
                </a:lnTo>
                <a:lnTo>
                  <a:pt x="583323" y="1111319"/>
                </a:lnTo>
                <a:lnTo>
                  <a:pt x="540408" y="1110772"/>
                </a:lnTo>
                <a:lnTo>
                  <a:pt x="497499" y="1106945"/>
                </a:lnTo>
                <a:lnTo>
                  <a:pt x="454797" y="1099820"/>
                </a:lnTo>
                <a:lnTo>
                  <a:pt x="412504" y="1089374"/>
                </a:lnTo>
                <a:lnTo>
                  <a:pt x="370822" y="1075588"/>
                </a:lnTo>
                <a:lnTo>
                  <a:pt x="329953" y="1058441"/>
                </a:lnTo>
                <a:lnTo>
                  <a:pt x="290098" y="1037914"/>
                </a:lnTo>
                <a:lnTo>
                  <a:pt x="251458" y="1013985"/>
                </a:lnTo>
                <a:lnTo>
                  <a:pt x="214237" y="986634"/>
                </a:lnTo>
                <a:lnTo>
                  <a:pt x="179297" y="956404"/>
                </a:lnTo>
                <a:lnTo>
                  <a:pt x="147381" y="924033"/>
                </a:lnTo>
                <a:lnTo>
                  <a:pt x="118515" y="889722"/>
                </a:lnTo>
                <a:lnTo>
                  <a:pt x="92722" y="853672"/>
                </a:lnTo>
                <a:lnTo>
                  <a:pt x="70028" y="816084"/>
                </a:lnTo>
                <a:lnTo>
                  <a:pt x="50457" y="777159"/>
                </a:lnTo>
                <a:lnTo>
                  <a:pt x="34033" y="737099"/>
                </a:lnTo>
                <a:lnTo>
                  <a:pt x="20783" y="696105"/>
                </a:lnTo>
                <a:lnTo>
                  <a:pt x="10729" y="654377"/>
                </a:lnTo>
                <a:lnTo>
                  <a:pt x="3898" y="612118"/>
                </a:lnTo>
                <a:lnTo>
                  <a:pt x="313" y="569529"/>
                </a:lnTo>
                <a:lnTo>
                  <a:pt x="0" y="526810"/>
                </a:lnTo>
                <a:lnTo>
                  <a:pt x="2982" y="484163"/>
                </a:lnTo>
                <a:lnTo>
                  <a:pt x="9285" y="441789"/>
                </a:lnTo>
                <a:lnTo>
                  <a:pt x="18934" y="399889"/>
                </a:lnTo>
                <a:lnTo>
                  <a:pt x="31953" y="358665"/>
                </a:lnTo>
                <a:lnTo>
                  <a:pt x="48367" y="318317"/>
                </a:lnTo>
                <a:lnTo>
                  <a:pt x="68200" y="279048"/>
                </a:lnTo>
                <a:lnTo>
                  <a:pt x="91478" y="241057"/>
                </a:lnTo>
                <a:lnTo>
                  <a:pt x="118225" y="204547"/>
                </a:lnTo>
                <a:close/>
              </a:path>
            </a:pathLst>
          </a:custGeom>
          <a:ln w="7350">
            <a:solidFill>
              <a:srgbClr val="C6B7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17962" y="1181142"/>
            <a:ext cx="855980" cy="850900"/>
          </a:xfrm>
          <a:custGeom>
            <a:avLst/>
            <a:gdLst/>
            <a:ahLst/>
            <a:cxnLst/>
            <a:rect l="l" t="t" r="r" b="b"/>
            <a:pathLst>
              <a:path w="855980" h="850900">
                <a:moveTo>
                  <a:pt x="89838" y="155527"/>
                </a:moveTo>
                <a:lnTo>
                  <a:pt x="51680" y="212396"/>
                </a:lnTo>
                <a:lnTo>
                  <a:pt x="24091" y="273222"/>
                </a:lnTo>
                <a:lnTo>
                  <a:pt x="6915" y="336771"/>
                </a:lnTo>
                <a:lnTo>
                  <a:pt x="0" y="401808"/>
                </a:lnTo>
                <a:lnTo>
                  <a:pt x="340" y="434500"/>
                </a:lnTo>
                <a:lnTo>
                  <a:pt x="8522" y="499458"/>
                </a:lnTo>
                <a:lnTo>
                  <a:pt x="26576" y="562820"/>
                </a:lnTo>
                <a:lnTo>
                  <a:pt x="54346" y="623354"/>
                </a:lnTo>
                <a:lnTo>
                  <a:pt x="91678" y="679825"/>
                </a:lnTo>
                <a:lnTo>
                  <a:pt x="138416" y="731000"/>
                </a:lnTo>
                <a:lnTo>
                  <a:pt x="193850" y="775245"/>
                </a:lnTo>
                <a:lnTo>
                  <a:pt x="254102" y="809468"/>
                </a:lnTo>
                <a:lnTo>
                  <a:pt x="317433" y="833345"/>
                </a:lnTo>
                <a:lnTo>
                  <a:pt x="382605" y="846998"/>
                </a:lnTo>
                <a:lnTo>
                  <a:pt x="448382" y="850551"/>
                </a:lnTo>
                <a:lnTo>
                  <a:pt x="481111" y="848577"/>
                </a:lnTo>
                <a:lnTo>
                  <a:pt x="545478" y="837209"/>
                </a:lnTo>
                <a:lnTo>
                  <a:pt x="607358" y="816047"/>
                </a:lnTo>
                <a:lnTo>
                  <a:pt x="665517" y="785213"/>
                </a:lnTo>
                <a:lnTo>
                  <a:pt x="718716" y="744831"/>
                </a:lnTo>
                <a:lnTo>
                  <a:pt x="765720" y="695023"/>
                </a:lnTo>
                <a:lnTo>
                  <a:pt x="803881" y="638124"/>
                </a:lnTo>
                <a:lnTo>
                  <a:pt x="831471" y="577281"/>
                </a:lnTo>
                <a:lnTo>
                  <a:pt x="848646" y="513725"/>
                </a:lnTo>
                <a:lnTo>
                  <a:pt x="855561" y="448689"/>
                </a:lnTo>
                <a:lnTo>
                  <a:pt x="855220" y="416000"/>
                </a:lnTo>
                <a:lnTo>
                  <a:pt x="847037" y="351051"/>
                </a:lnTo>
                <a:lnTo>
                  <a:pt x="828983" y="287701"/>
                </a:lnTo>
                <a:lnTo>
                  <a:pt x="801214" y="227179"/>
                </a:lnTo>
                <a:lnTo>
                  <a:pt x="763885" y="170718"/>
                </a:lnTo>
                <a:lnTo>
                  <a:pt x="717151" y="119550"/>
                </a:lnTo>
                <a:lnTo>
                  <a:pt x="661718" y="75305"/>
                </a:lnTo>
                <a:lnTo>
                  <a:pt x="601461" y="41082"/>
                </a:lnTo>
                <a:lnTo>
                  <a:pt x="538127" y="17205"/>
                </a:lnTo>
                <a:lnTo>
                  <a:pt x="472953" y="3552"/>
                </a:lnTo>
                <a:lnTo>
                  <a:pt x="407175" y="0"/>
                </a:lnTo>
                <a:lnTo>
                  <a:pt x="374445" y="1973"/>
                </a:lnTo>
                <a:lnTo>
                  <a:pt x="310079" y="13341"/>
                </a:lnTo>
                <a:lnTo>
                  <a:pt x="248199" y="34503"/>
                </a:lnTo>
                <a:lnTo>
                  <a:pt x="190041" y="65337"/>
                </a:lnTo>
                <a:lnTo>
                  <a:pt x="136842" y="105719"/>
                </a:lnTo>
                <a:lnTo>
                  <a:pt x="89838" y="155527"/>
                </a:lnTo>
                <a:close/>
              </a:path>
            </a:pathLst>
          </a:custGeom>
          <a:ln w="7350">
            <a:solidFill>
              <a:srgbClr val="C6B7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88136" y="38100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7999"/>
                </a:moveTo>
                <a:lnTo>
                  <a:pt x="8055863" y="6857999"/>
                </a:lnTo>
                <a:lnTo>
                  <a:pt x="8055863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13459" y="0"/>
            <a:ext cx="1905" cy="6858000"/>
          </a:xfrm>
          <a:custGeom>
            <a:avLst/>
            <a:gdLst/>
            <a:ahLst/>
            <a:cxnLst/>
            <a:rect l="l" t="t" r="r" b="b"/>
            <a:pathLst>
              <a:path w="1905" h="6858000">
                <a:moveTo>
                  <a:pt x="0" y="6857999"/>
                </a:moveTo>
                <a:lnTo>
                  <a:pt x="1523" y="6857999"/>
                </a:lnTo>
                <a:lnTo>
                  <a:pt x="1523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014983" y="0"/>
            <a:ext cx="73660" cy="6858000"/>
          </a:xfrm>
          <a:custGeom>
            <a:avLst/>
            <a:gdLst/>
            <a:ahLst/>
            <a:cxnLst/>
            <a:rect l="l" t="t" r="r" b="b"/>
            <a:pathLst>
              <a:path w="73659" h="6858000">
                <a:moveTo>
                  <a:pt x="0" y="6857999"/>
                </a:moveTo>
                <a:lnTo>
                  <a:pt x="73151" y="6857999"/>
                </a:lnTo>
                <a:lnTo>
                  <a:pt x="73151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922781" y="1415545"/>
            <a:ext cx="210210" cy="2088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922781" y="1415545"/>
            <a:ext cx="210820" cy="208915"/>
          </a:xfrm>
          <a:custGeom>
            <a:avLst/>
            <a:gdLst/>
            <a:ahLst/>
            <a:cxnLst/>
            <a:rect l="l" t="t" r="r" b="b"/>
            <a:pathLst>
              <a:path w="210819" h="208915">
                <a:moveTo>
                  <a:pt x="0" y="104644"/>
                </a:moveTo>
                <a:lnTo>
                  <a:pt x="8663" y="62797"/>
                </a:lnTo>
                <a:lnTo>
                  <a:pt x="32226" y="28901"/>
                </a:lnTo>
                <a:lnTo>
                  <a:pt x="67050" y="6610"/>
                </a:lnTo>
                <a:lnTo>
                  <a:pt x="94725" y="0"/>
                </a:lnTo>
                <a:lnTo>
                  <a:pt x="110956" y="795"/>
                </a:lnTo>
                <a:lnTo>
                  <a:pt x="153753" y="13285"/>
                </a:lnTo>
                <a:lnTo>
                  <a:pt x="185986" y="38460"/>
                </a:lnTo>
                <a:lnTo>
                  <a:pt x="205437" y="73148"/>
                </a:lnTo>
                <a:lnTo>
                  <a:pt x="210210" y="99991"/>
                </a:lnTo>
                <a:lnTo>
                  <a:pt x="209270" y="115349"/>
                </a:lnTo>
                <a:lnTo>
                  <a:pt x="195873" y="156414"/>
                </a:lnTo>
                <a:lnTo>
                  <a:pt x="169265" y="187653"/>
                </a:lnTo>
                <a:lnTo>
                  <a:pt x="132855" y="206090"/>
                </a:lnTo>
                <a:lnTo>
                  <a:pt x="119131" y="208877"/>
                </a:lnTo>
                <a:lnTo>
                  <a:pt x="102407" y="208202"/>
                </a:lnTo>
                <a:lnTo>
                  <a:pt x="58604" y="196340"/>
                </a:lnTo>
                <a:lnTo>
                  <a:pt x="25759" y="172080"/>
                </a:lnTo>
                <a:lnTo>
                  <a:pt x="5680" y="138458"/>
                </a:lnTo>
                <a:lnTo>
                  <a:pt x="0" y="104644"/>
                </a:lnTo>
                <a:close/>
              </a:path>
            </a:pathLst>
          </a:custGeom>
          <a:ln w="3175">
            <a:solidFill>
              <a:srgbClr val="2F8CA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156715" y="1346726"/>
            <a:ext cx="64135" cy="62230"/>
          </a:xfrm>
          <a:custGeom>
            <a:avLst/>
            <a:gdLst/>
            <a:ahLst/>
            <a:cxnLst/>
            <a:rect l="l" t="t" r="r" b="b"/>
            <a:pathLst>
              <a:path w="64134" h="62230">
                <a:moveTo>
                  <a:pt x="0" y="30969"/>
                </a:moveTo>
                <a:lnTo>
                  <a:pt x="3140" y="17135"/>
                </a:lnTo>
                <a:lnTo>
                  <a:pt x="11594" y="6323"/>
                </a:lnTo>
                <a:lnTo>
                  <a:pt x="23907" y="0"/>
                </a:lnTo>
                <a:lnTo>
                  <a:pt x="40715" y="1823"/>
                </a:lnTo>
                <a:lnTo>
                  <a:pt x="53165" y="8104"/>
                </a:lnTo>
                <a:lnTo>
                  <a:pt x="61006" y="17781"/>
                </a:lnTo>
                <a:lnTo>
                  <a:pt x="63986" y="29795"/>
                </a:lnTo>
                <a:lnTo>
                  <a:pt x="60969" y="44124"/>
                </a:lnTo>
                <a:lnTo>
                  <a:pt x="52801" y="55180"/>
                </a:lnTo>
                <a:lnTo>
                  <a:pt x="40859" y="61725"/>
                </a:lnTo>
                <a:lnTo>
                  <a:pt x="23826" y="60080"/>
                </a:lnTo>
                <a:lnTo>
                  <a:pt x="11229" y="54028"/>
                </a:lnTo>
                <a:lnTo>
                  <a:pt x="3246" y="44605"/>
                </a:lnTo>
                <a:lnTo>
                  <a:pt x="54" y="32846"/>
                </a:lnTo>
                <a:lnTo>
                  <a:pt x="0" y="30969"/>
                </a:lnTo>
                <a:close/>
              </a:path>
            </a:pathLst>
          </a:custGeom>
          <a:ln w="12191">
            <a:solidFill>
              <a:srgbClr val="2F7F9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733800" y="1600200"/>
            <a:ext cx="2362200" cy="2514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359408" y="4741164"/>
            <a:ext cx="7491983" cy="4846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200400" y="5678423"/>
            <a:ext cx="3351529" cy="646430"/>
          </a:xfrm>
          <a:custGeom>
            <a:avLst/>
            <a:gdLst/>
            <a:ahLst/>
            <a:cxnLst/>
            <a:rect l="l" t="t" r="r" b="b"/>
            <a:pathLst>
              <a:path w="3351529" h="646429">
                <a:moveTo>
                  <a:pt x="0" y="646175"/>
                </a:moveTo>
                <a:lnTo>
                  <a:pt x="3351275" y="646175"/>
                </a:lnTo>
                <a:lnTo>
                  <a:pt x="3351275" y="0"/>
                </a:lnTo>
                <a:lnTo>
                  <a:pt x="0" y="0"/>
                </a:lnTo>
                <a:lnTo>
                  <a:pt x="0" y="646175"/>
                </a:lnTo>
                <a:close/>
              </a:path>
            </a:pathLst>
          </a:custGeom>
          <a:solidFill>
            <a:srgbClr val="FFE39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967227" y="5772911"/>
            <a:ext cx="3826764" cy="5440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8787137" y="6566049"/>
            <a:ext cx="110489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2</a:t>
            </a:r>
            <a:endParaRPr sz="12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76400" y="60960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</a:t>
            </a:r>
            <a:r>
              <a:rPr lang="en-US" sz="2400" b="1" dirty="0" smtClean="0">
                <a:solidFill>
                  <a:srgbClr val="FF0000"/>
                </a:solidFill>
              </a:rPr>
              <a:t>TKR COLLEGE OF ENGINEERING TECNOLOGY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52600" y="1219200"/>
            <a:ext cx="6322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MEDBOWLI MEERPET , HYDERABAD , TELANGANA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7999"/>
                </a:moveTo>
                <a:lnTo>
                  <a:pt x="8055863" y="6857999"/>
                </a:lnTo>
                <a:lnTo>
                  <a:pt x="8055863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13459" y="0"/>
            <a:ext cx="1905" cy="6858000"/>
          </a:xfrm>
          <a:custGeom>
            <a:avLst/>
            <a:gdLst/>
            <a:ahLst/>
            <a:cxnLst/>
            <a:rect l="l" t="t" r="r" b="b"/>
            <a:pathLst>
              <a:path w="1905" h="6858000">
                <a:moveTo>
                  <a:pt x="0" y="6857999"/>
                </a:moveTo>
                <a:lnTo>
                  <a:pt x="1523" y="6857999"/>
                </a:lnTo>
                <a:lnTo>
                  <a:pt x="1523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14983" y="0"/>
            <a:ext cx="73660" cy="6858000"/>
          </a:xfrm>
          <a:custGeom>
            <a:avLst/>
            <a:gdLst/>
            <a:ahLst/>
            <a:cxnLst/>
            <a:rect l="l" t="t" r="r" b="b"/>
            <a:pathLst>
              <a:path w="73659" h="6858000">
                <a:moveTo>
                  <a:pt x="0" y="6857999"/>
                </a:moveTo>
                <a:lnTo>
                  <a:pt x="73151" y="6857999"/>
                </a:lnTo>
                <a:lnTo>
                  <a:pt x="73151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538983" y="0"/>
            <a:ext cx="5474208" cy="12085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2391" rIns="0" bIns="0" rtlCol="0">
            <a:spAutoFit/>
          </a:bodyPr>
          <a:lstStyle/>
          <a:p>
            <a:pPr marL="2111375">
              <a:lnSpc>
                <a:spcPts val="5115"/>
              </a:lnSpc>
            </a:pPr>
            <a:r>
              <a:rPr sz="4300" u="none" spc="-30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Regula</a:t>
            </a:r>
            <a:r>
              <a:rPr sz="4300" u="none" spc="-20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r</a:t>
            </a:r>
            <a:r>
              <a:rPr sz="4300" u="none" spc="-35" dirty="0">
                <a:solidFill>
                  <a:srgbClr val="6F2F9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300" u="none" spc="-30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Activi</a:t>
            </a:r>
            <a:r>
              <a:rPr sz="4300" u="none" spc="-20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ties</a:t>
            </a:r>
            <a:endParaRPr sz="43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910" indent="-283210">
              <a:lnSpc>
                <a:spcPct val="100000"/>
              </a:lnSpc>
              <a:buClr>
                <a:srgbClr val="3890A6"/>
              </a:buClr>
              <a:buSzPct val="80000"/>
              <a:buFont typeface="Wingdings 2" panose="05020102010507070707"/>
              <a:buChar char=""/>
              <a:tabLst>
                <a:tab pos="296545" algn="l"/>
              </a:tabLst>
            </a:pPr>
            <a:r>
              <a:rPr dirty="0"/>
              <a:t>On</a:t>
            </a:r>
            <a:r>
              <a:rPr spc="7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pc="-5" dirty="0"/>
              <a:t>Hea</a:t>
            </a:r>
            <a:r>
              <a:rPr spc="-15" dirty="0"/>
              <a:t>l</a:t>
            </a:r>
            <a:r>
              <a:rPr dirty="0"/>
              <a:t>th</a:t>
            </a:r>
            <a:r>
              <a:rPr spc="-10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pc="-65" dirty="0"/>
              <a:t>A</a:t>
            </a:r>
            <a:r>
              <a:rPr spc="-5" dirty="0"/>
              <a:t>ware</a:t>
            </a:r>
            <a:r>
              <a:rPr spc="-15" dirty="0"/>
              <a:t>n</a:t>
            </a:r>
            <a:r>
              <a:rPr spc="-5" dirty="0"/>
              <a:t>ess.</a:t>
            </a:r>
            <a:endParaRPr spc="-5" dirty="0"/>
          </a:p>
          <a:p>
            <a:pPr marL="295910" marR="728980" indent="-283210">
              <a:lnSpc>
                <a:spcPct val="100000"/>
              </a:lnSpc>
              <a:spcBef>
                <a:spcPts val="2520"/>
              </a:spcBef>
              <a:buClr>
                <a:srgbClr val="3890A6"/>
              </a:buClr>
              <a:buSzPct val="80000"/>
              <a:buFont typeface="Wingdings 2" panose="05020102010507070707"/>
              <a:buChar char=""/>
              <a:tabLst>
                <a:tab pos="296545" algn="l"/>
              </a:tabLst>
            </a:pPr>
            <a:r>
              <a:rPr spc="-365" dirty="0"/>
              <a:t>T</a:t>
            </a:r>
            <a:r>
              <a:rPr dirty="0"/>
              <a:t>o</a:t>
            </a:r>
            <a:r>
              <a:rPr spc="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pc="-5" dirty="0"/>
              <a:t>Co</a:t>
            </a:r>
            <a:r>
              <a:rPr spc="-15" dirty="0"/>
              <a:t>n</a:t>
            </a:r>
            <a:r>
              <a:rPr spc="-5" dirty="0"/>
              <a:t>d</a:t>
            </a:r>
            <a:r>
              <a:rPr spc="-15" dirty="0"/>
              <a:t>u</a:t>
            </a:r>
            <a:r>
              <a:rPr dirty="0"/>
              <a:t>ct</a:t>
            </a:r>
            <a:r>
              <a:rPr spc="-10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pc="-65" dirty="0"/>
              <a:t>A</a:t>
            </a:r>
            <a:r>
              <a:rPr spc="-5" dirty="0"/>
              <a:t>war</a:t>
            </a:r>
            <a:r>
              <a:rPr spc="-15" dirty="0"/>
              <a:t>e</a:t>
            </a:r>
            <a:r>
              <a:rPr spc="-5" dirty="0"/>
              <a:t>n</a:t>
            </a:r>
            <a:r>
              <a:rPr spc="-15" dirty="0"/>
              <a:t>e</a:t>
            </a:r>
            <a:r>
              <a:rPr dirty="0"/>
              <a:t>ss</a:t>
            </a:r>
            <a:r>
              <a:rPr spc="7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pc="-5" dirty="0"/>
              <a:t>a</a:t>
            </a:r>
            <a:r>
              <a:rPr spc="-15" dirty="0"/>
              <a:t>n</a:t>
            </a:r>
            <a:r>
              <a:rPr dirty="0"/>
              <a:t>d</a:t>
            </a:r>
            <a:r>
              <a:rPr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dirty="0"/>
              <a:t>Perso</a:t>
            </a:r>
            <a:r>
              <a:rPr spc="-15" dirty="0"/>
              <a:t>n</a:t>
            </a:r>
            <a:r>
              <a:rPr spc="-5" dirty="0"/>
              <a:t>al</a:t>
            </a:r>
            <a:r>
              <a:rPr spc="-15" dirty="0"/>
              <a:t>i</a:t>
            </a:r>
            <a:r>
              <a:rPr dirty="0"/>
              <a:t>ty</a:t>
            </a:r>
            <a:r>
              <a:rPr spc="7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pc="-5" dirty="0"/>
              <a:t>Devel</a:t>
            </a:r>
            <a:r>
              <a:rPr spc="-10" dirty="0"/>
              <a:t>o</a:t>
            </a:r>
            <a:r>
              <a:rPr spc="-5" dirty="0"/>
              <a:t>p</a:t>
            </a:r>
            <a:r>
              <a:rPr spc="-10" dirty="0"/>
              <a:t>m</a:t>
            </a:r>
            <a:r>
              <a:rPr spc="-5" dirty="0"/>
              <a:t>e</a:t>
            </a:r>
            <a:r>
              <a:rPr spc="-15" dirty="0"/>
              <a:t>n</a:t>
            </a:r>
            <a:r>
              <a:rPr dirty="0"/>
              <a:t>t</a:t>
            </a:r>
            <a:r>
              <a:rPr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dirty="0"/>
              <a:t>Pro</a:t>
            </a:r>
            <a:r>
              <a:rPr spc="-15" dirty="0"/>
              <a:t>g</a:t>
            </a:r>
            <a:r>
              <a:rPr dirty="0"/>
              <a:t>ram</a:t>
            </a:r>
            <a:r>
              <a:rPr spc="-15" dirty="0"/>
              <a:t>m</a:t>
            </a:r>
            <a:r>
              <a:rPr spc="-5" dirty="0"/>
              <a:t>es.</a:t>
            </a:r>
            <a:endParaRPr spc="-5" dirty="0"/>
          </a:p>
          <a:p>
            <a:pPr marL="295910" indent="-283210">
              <a:lnSpc>
                <a:spcPct val="100000"/>
              </a:lnSpc>
              <a:spcBef>
                <a:spcPts val="2400"/>
              </a:spcBef>
              <a:buClr>
                <a:srgbClr val="3890A6"/>
              </a:buClr>
              <a:buSzPct val="80000"/>
              <a:buFont typeface="Wingdings 2" panose="05020102010507070707"/>
              <a:buChar char=""/>
              <a:tabLst>
                <a:tab pos="296545" algn="l"/>
              </a:tabLst>
            </a:pPr>
            <a:r>
              <a:rPr spc="-65" dirty="0"/>
              <a:t>A</a:t>
            </a:r>
            <a:r>
              <a:rPr spc="-5" dirty="0"/>
              <a:t>ware</a:t>
            </a:r>
            <a:r>
              <a:rPr spc="-15" dirty="0"/>
              <a:t>n</a:t>
            </a:r>
            <a:r>
              <a:rPr spc="-5" dirty="0"/>
              <a:t>es</a:t>
            </a:r>
            <a:r>
              <a:rPr dirty="0"/>
              <a:t>s</a:t>
            </a:r>
            <a:r>
              <a:rPr spc="7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pc="-5" dirty="0"/>
              <a:t>o</a:t>
            </a:r>
            <a:r>
              <a:rPr dirty="0"/>
              <a:t>n</a:t>
            </a:r>
            <a:r>
              <a:rPr spc="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dirty="0"/>
              <a:t>Swatch</a:t>
            </a:r>
            <a:r>
              <a:rPr spc="6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dirty="0"/>
              <a:t>Bh</a:t>
            </a:r>
            <a:r>
              <a:rPr spc="-15" dirty="0"/>
              <a:t>a</a:t>
            </a:r>
            <a:r>
              <a:rPr dirty="0"/>
              <a:t>rat</a:t>
            </a:r>
            <a:r>
              <a:rPr spc="-10" dirty="0"/>
              <a:t>h</a:t>
            </a:r>
            <a:r>
              <a:rPr dirty="0"/>
              <a:t>.</a:t>
            </a:r>
            <a:endParaRPr dirty="0"/>
          </a:p>
          <a:p>
            <a:pPr marL="295910" indent="-283210">
              <a:lnSpc>
                <a:spcPct val="100000"/>
              </a:lnSpc>
              <a:spcBef>
                <a:spcPts val="2520"/>
              </a:spcBef>
              <a:buClr>
                <a:srgbClr val="3890A6"/>
              </a:buClr>
              <a:buSzPct val="80000"/>
              <a:buFont typeface="Wingdings 2" panose="05020102010507070707"/>
              <a:buChar char=""/>
              <a:tabLst>
                <a:tab pos="296545" algn="l"/>
              </a:tabLst>
            </a:pPr>
            <a:r>
              <a:rPr spc="-5" dirty="0"/>
              <a:t>Roa</a:t>
            </a:r>
            <a:r>
              <a:rPr dirty="0"/>
              <a:t>d</a:t>
            </a:r>
            <a:r>
              <a:rPr spc="6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dirty="0"/>
              <a:t>Saf</a:t>
            </a:r>
            <a:r>
              <a:rPr spc="-20" dirty="0"/>
              <a:t>e</a:t>
            </a:r>
            <a:r>
              <a:rPr dirty="0"/>
              <a:t>ty</a:t>
            </a:r>
            <a:r>
              <a:rPr spc="9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dirty="0"/>
              <a:t>rul</a:t>
            </a:r>
            <a:r>
              <a:rPr spc="-15" dirty="0"/>
              <a:t>e</a:t>
            </a:r>
            <a:r>
              <a:rPr dirty="0"/>
              <a:t>s</a:t>
            </a:r>
            <a:r>
              <a:rPr spc="-1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pc="-65" dirty="0"/>
              <a:t>A</a:t>
            </a:r>
            <a:r>
              <a:rPr spc="-5" dirty="0"/>
              <a:t>ware</a:t>
            </a:r>
            <a:r>
              <a:rPr spc="-15" dirty="0"/>
              <a:t>n</a:t>
            </a:r>
            <a:r>
              <a:rPr spc="-5" dirty="0"/>
              <a:t>ess.</a:t>
            </a:r>
            <a:endParaRPr spc="-5" dirty="0"/>
          </a:p>
          <a:p>
            <a:pPr marL="295910" indent="-283210">
              <a:lnSpc>
                <a:spcPts val="3810"/>
              </a:lnSpc>
              <a:spcBef>
                <a:spcPts val="2520"/>
              </a:spcBef>
              <a:buClr>
                <a:srgbClr val="3890A6"/>
              </a:buClr>
              <a:buSzPct val="80000"/>
              <a:buFont typeface="Wingdings 2" panose="05020102010507070707"/>
              <a:buChar char=""/>
              <a:tabLst>
                <a:tab pos="296545" algn="l"/>
              </a:tabLst>
            </a:pPr>
            <a:r>
              <a:rPr dirty="0"/>
              <a:t>Orie</a:t>
            </a:r>
            <a:r>
              <a:rPr spc="-15" dirty="0"/>
              <a:t>n</a:t>
            </a:r>
            <a:r>
              <a:rPr dirty="0"/>
              <a:t>ta</a:t>
            </a:r>
            <a:r>
              <a:rPr spc="-15" dirty="0"/>
              <a:t>t</a:t>
            </a:r>
            <a:r>
              <a:rPr spc="-5" dirty="0"/>
              <a:t>io</a:t>
            </a:r>
            <a:r>
              <a:rPr dirty="0"/>
              <a:t>n</a:t>
            </a:r>
            <a:r>
              <a:rPr spc="6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dirty="0"/>
              <a:t>Pro</a:t>
            </a:r>
            <a:r>
              <a:rPr spc="-15" dirty="0"/>
              <a:t>g</a:t>
            </a:r>
            <a:r>
              <a:rPr dirty="0"/>
              <a:t>ram</a:t>
            </a:r>
            <a:r>
              <a:rPr spc="-15" dirty="0"/>
              <a:t>m</a:t>
            </a:r>
            <a:r>
              <a:rPr spc="-5" dirty="0"/>
              <a:t>es.</a:t>
            </a:r>
            <a:endParaRPr spc="-5" dirty="0"/>
          </a:p>
        </p:txBody>
      </p:sp>
      <p:sp>
        <p:nvSpPr>
          <p:cNvPr id="9" name="object 9"/>
          <p:cNvSpPr txBox="1"/>
          <p:nvPr/>
        </p:nvSpPr>
        <p:spPr>
          <a:xfrm>
            <a:off x="1596899" y="6134265"/>
            <a:ext cx="5231765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910" indent="-283210">
              <a:lnSpc>
                <a:spcPts val="3810"/>
              </a:lnSpc>
              <a:buClr>
                <a:srgbClr val="3890A6"/>
              </a:buClr>
              <a:buSzPct val="80000"/>
              <a:buFont typeface="Wingdings 2" panose="05020102010507070707"/>
              <a:buChar char=""/>
              <a:tabLst>
                <a:tab pos="296545" algn="l"/>
              </a:tabLst>
            </a:pPr>
            <a:r>
              <a:rPr sz="3200" dirty="0">
                <a:latin typeface="Arial" panose="020B0604020202020204"/>
                <a:cs typeface="Arial" panose="020B0604020202020204"/>
              </a:rPr>
              <a:t>Enviro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n</a:t>
            </a:r>
            <a:r>
              <a:rPr sz="3200" dirty="0">
                <a:latin typeface="Arial" panose="020B0604020202020204"/>
                <a:cs typeface="Arial" panose="020B0604020202020204"/>
              </a:rPr>
              <a:t>m</a:t>
            </a:r>
            <a:r>
              <a:rPr sz="3200" spc="-10" dirty="0">
                <a:latin typeface="Arial" panose="020B0604020202020204"/>
                <a:cs typeface="Arial" panose="020B0604020202020204"/>
              </a:rPr>
              <a:t>e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nt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a</a:t>
            </a:r>
            <a:r>
              <a:rPr sz="3200" dirty="0">
                <a:latin typeface="Arial" panose="020B0604020202020204"/>
                <a:cs typeface="Arial" panose="020B0604020202020204"/>
              </a:rPr>
              <a:t>l</a:t>
            </a:r>
            <a:r>
              <a:rPr sz="3200" spc="-11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65" dirty="0">
                <a:latin typeface="Arial" panose="020B0604020202020204"/>
                <a:cs typeface="Arial" panose="020B0604020202020204"/>
              </a:rPr>
              <a:t>A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ware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n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ess.</a:t>
            </a:r>
            <a:endParaRPr sz="3200">
              <a:latin typeface="Arial" panose="020B0604020202020204"/>
              <a:cs typeface="Arial" panose="020B0604020202020204"/>
            </a:endParaRPr>
          </a:p>
          <a:p>
            <a:pPr marR="5080" algn="r">
              <a:lnSpc>
                <a:spcPts val="1410"/>
              </a:lnSpc>
            </a:pPr>
            <a:r>
              <a:rPr sz="1200" spc="-5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NS</a:t>
            </a:r>
            <a:r>
              <a:rPr sz="1200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1200" spc="25" dirty="0">
                <a:solidFill>
                  <a:srgbClr val="B5A687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200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-</a:t>
            </a:r>
            <a:r>
              <a:rPr sz="1200" spc="-30" dirty="0">
                <a:solidFill>
                  <a:srgbClr val="B5A687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200" spc="-10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AFGCW</a:t>
            </a:r>
            <a:endParaRPr sz="12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44464" y="6566049"/>
            <a:ext cx="19621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10</a:t>
            </a:r>
            <a:endParaRPr sz="12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RRANNA\Desktop\tkr\NSS PHOTOS\NSS PHOTOS\NSS Sunitha madam\latest0n26-3-08\DSCF1094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990600" y="533400"/>
            <a:ext cx="8153400" cy="6324600"/>
          </a:xfrm>
          <a:prstGeom prst="rect">
            <a:avLst/>
          </a:prstGeom>
          <a:noFill/>
        </p:spPr>
      </p:pic>
      <p:sp>
        <p:nvSpPr>
          <p:cNvPr id="5" name="object 7"/>
          <p:cNvSpPr txBox="1">
            <a:spLocks noGrp="1"/>
          </p:cNvSpPr>
          <p:nvPr>
            <p:ph type="title"/>
          </p:nvPr>
        </p:nvSpPr>
        <p:spPr>
          <a:xfrm>
            <a:off x="990600" y="0"/>
            <a:ext cx="7361429" cy="6001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20290">
              <a:lnSpc>
                <a:spcPct val="100000"/>
              </a:lnSpc>
            </a:pPr>
            <a:r>
              <a:rPr sz="3900" u="none" spc="-5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Reg</a:t>
            </a:r>
            <a:r>
              <a:rPr sz="3900" u="none" spc="5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u</a:t>
            </a:r>
            <a:r>
              <a:rPr sz="3900" u="none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lar</a:t>
            </a:r>
            <a:r>
              <a:rPr sz="3900" u="none" spc="-40" dirty="0">
                <a:solidFill>
                  <a:srgbClr val="6F2F9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00" u="none" spc="-5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Activit</a:t>
            </a:r>
            <a:r>
              <a:rPr sz="3900" u="none" spc="-15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3900" u="none" spc="-5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es</a:t>
            </a:r>
            <a:endParaRPr sz="39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7999"/>
                </a:moveTo>
                <a:lnTo>
                  <a:pt x="8055863" y="6857999"/>
                </a:lnTo>
                <a:lnTo>
                  <a:pt x="8055863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13459" y="0"/>
            <a:ext cx="1905" cy="6858000"/>
          </a:xfrm>
          <a:custGeom>
            <a:avLst/>
            <a:gdLst/>
            <a:ahLst/>
            <a:cxnLst/>
            <a:rect l="l" t="t" r="r" b="b"/>
            <a:pathLst>
              <a:path w="1905" h="6858000">
                <a:moveTo>
                  <a:pt x="0" y="6857999"/>
                </a:moveTo>
                <a:lnTo>
                  <a:pt x="1523" y="6857999"/>
                </a:lnTo>
                <a:lnTo>
                  <a:pt x="1523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14983" y="0"/>
            <a:ext cx="73660" cy="6858000"/>
          </a:xfrm>
          <a:custGeom>
            <a:avLst/>
            <a:gdLst/>
            <a:ahLst/>
            <a:cxnLst/>
            <a:rect l="l" t="t" r="r" b="b"/>
            <a:pathLst>
              <a:path w="73659" h="6858000">
                <a:moveTo>
                  <a:pt x="0" y="6857999"/>
                </a:moveTo>
                <a:lnTo>
                  <a:pt x="73151" y="6857999"/>
                </a:lnTo>
                <a:lnTo>
                  <a:pt x="73151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779776" y="0"/>
            <a:ext cx="4975860" cy="9921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20290">
              <a:lnSpc>
                <a:spcPct val="100000"/>
              </a:lnSpc>
            </a:pPr>
            <a:r>
              <a:rPr sz="3900" u="none" spc="-5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Reg</a:t>
            </a:r>
            <a:r>
              <a:rPr sz="3900" u="none" spc="5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u</a:t>
            </a:r>
            <a:r>
              <a:rPr sz="3900" u="none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lar</a:t>
            </a:r>
            <a:r>
              <a:rPr sz="3900" u="none" spc="-40" dirty="0">
                <a:solidFill>
                  <a:srgbClr val="6F2F9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00" u="none" spc="-5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Activit</a:t>
            </a:r>
            <a:r>
              <a:rPr sz="3900" u="none" spc="-15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3900" u="none" spc="-5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es</a:t>
            </a:r>
            <a:endParaRPr sz="3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05400" y="3809999"/>
            <a:ext cx="4038600" cy="304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1675">
              <a:lnSpc>
                <a:spcPct val="100000"/>
              </a:lnSpc>
              <a:tabLst>
                <a:tab pos="3806825" algn="r"/>
              </a:tabLst>
            </a:pPr>
            <a:r>
              <a:rPr sz="1200" spc="-5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NS</a:t>
            </a:r>
            <a:r>
              <a:rPr sz="1200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1200" spc="25" dirty="0">
                <a:solidFill>
                  <a:srgbClr val="B5A687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200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-</a:t>
            </a:r>
            <a:r>
              <a:rPr sz="1200" spc="-30" dirty="0">
                <a:solidFill>
                  <a:srgbClr val="B5A687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200" spc="-10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AFGCW </a:t>
            </a:r>
            <a:r>
              <a:rPr sz="1200" dirty="0">
                <a:solidFill>
                  <a:srgbClr val="B5A687"/>
                </a:solidFill>
                <a:latin typeface="Times New Roman" panose="02020603050405020304"/>
                <a:cs typeface="Times New Roman" panose="02020603050405020304"/>
              </a:rPr>
              <a:t>	</a:t>
            </a:r>
            <a:r>
              <a:rPr sz="1200" spc="-80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11</a:t>
            </a:r>
            <a:endParaRPr sz="1200">
              <a:latin typeface="Arial" panose="020B0604020202020204"/>
              <a:cs typeface="Arial" panose="020B0604020202020204"/>
            </a:endParaRPr>
          </a:p>
        </p:txBody>
      </p:sp>
      <p:pic>
        <p:nvPicPr>
          <p:cNvPr id="12" name="Picture 4" descr="C:\Users\ERRANNA\Desktop\tkr\NSS PHOTOS\NSS PHOTOS\NSS Sunitha madam\latest0n26-3-08\DSCF10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762000"/>
            <a:ext cx="80772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RRANNA\Desktop\tkr\NSS PHOTOS\NSS PHOTOS\NSS Sunitha madam\latest0n26-3-08\DSCF1082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066800" y="0"/>
            <a:ext cx="3886200" cy="3733800"/>
          </a:xfrm>
          <a:prstGeom prst="rect">
            <a:avLst/>
          </a:prstGeom>
          <a:noFill/>
        </p:spPr>
      </p:pic>
      <p:pic>
        <p:nvPicPr>
          <p:cNvPr id="3075" name="Picture 3" descr="C:\Users\ERRANNA\Desktop\tkr\NSS PHOTOS\NSS PHOTOS\NSS Sunitha madam\latest0n26-3-08\DSCF1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0"/>
            <a:ext cx="4038600" cy="3733800"/>
          </a:xfrm>
          <a:prstGeom prst="rect">
            <a:avLst/>
          </a:prstGeom>
          <a:noFill/>
        </p:spPr>
      </p:pic>
      <p:pic>
        <p:nvPicPr>
          <p:cNvPr id="3076" name="Picture 4" descr="C:\Users\ERRANNA\Desktop\tkr\NSS PHOTOS\NSS PHOTOS\NSS Sunitha madam\latest0n26-3-08\DSCF11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3733800"/>
            <a:ext cx="3962400" cy="3124200"/>
          </a:xfrm>
          <a:prstGeom prst="rect">
            <a:avLst/>
          </a:prstGeom>
          <a:noFill/>
        </p:spPr>
      </p:pic>
      <p:pic>
        <p:nvPicPr>
          <p:cNvPr id="3077" name="Picture 5" descr="C:\Users\ERRANNA\Desktop\tkr\NSS PHOTOS\NSS PHOTOS\NSS Sunitha madam\latest0n26-3-08\DSCF11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657600"/>
            <a:ext cx="4038600" cy="32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7999"/>
                </a:moveTo>
                <a:lnTo>
                  <a:pt x="8055863" y="6857999"/>
                </a:lnTo>
                <a:lnTo>
                  <a:pt x="8055863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13459" y="0"/>
            <a:ext cx="1905" cy="6858000"/>
          </a:xfrm>
          <a:custGeom>
            <a:avLst/>
            <a:gdLst/>
            <a:ahLst/>
            <a:cxnLst/>
            <a:rect l="l" t="t" r="r" b="b"/>
            <a:pathLst>
              <a:path w="1905" h="6858000">
                <a:moveTo>
                  <a:pt x="0" y="6857999"/>
                </a:moveTo>
                <a:lnTo>
                  <a:pt x="1523" y="6857999"/>
                </a:lnTo>
                <a:lnTo>
                  <a:pt x="1523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14983" y="0"/>
            <a:ext cx="73660" cy="6858000"/>
          </a:xfrm>
          <a:custGeom>
            <a:avLst/>
            <a:gdLst/>
            <a:ahLst/>
            <a:cxnLst/>
            <a:rect l="l" t="t" r="r" b="b"/>
            <a:pathLst>
              <a:path w="73659" h="6858000">
                <a:moveTo>
                  <a:pt x="0" y="6857999"/>
                </a:moveTo>
                <a:lnTo>
                  <a:pt x="73151" y="6857999"/>
                </a:lnTo>
                <a:lnTo>
                  <a:pt x="73151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598420" y="0"/>
            <a:ext cx="5353811" cy="12085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2391" rIns="0" bIns="0" rtlCol="0">
            <a:spAutoFit/>
          </a:bodyPr>
          <a:lstStyle/>
          <a:p>
            <a:pPr marL="2171065">
              <a:lnSpc>
                <a:spcPts val="5115"/>
              </a:lnSpc>
            </a:pPr>
            <a:r>
              <a:rPr sz="4300" u="none" spc="-25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Special</a:t>
            </a:r>
            <a:r>
              <a:rPr sz="4300" u="none" spc="-35" dirty="0">
                <a:solidFill>
                  <a:srgbClr val="6F2F9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300" u="none" spc="-30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Activi</a:t>
            </a:r>
            <a:r>
              <a:rPr sz="4300" u="none" spc="-20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ties</a:t>
            </a:r>
            <a:endParaRPr sz="43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04291" y="1177761"/>
            <a:ext cx="7480300" cy="4690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910" indent="-283210">
              <a:lnSpc>
                <a:spcPct val="100000"/>
              </a:lnSpc>
              <a:buClr>
                <a:srgbClr val="3890A6"/>
              </a:buClr>
              <a:buSzPct val="80000"/>
              <a:buFont typeface="Wingdings 2" panose="05020102010507070707"/>
              <a:buChar char=""/>
              <a:tabLst>
                <a:tab pos="296545" algn="l"/>
              </a:tabLst>
            </a:pPr>
            <a:r>
              <a:rPr sz="3200" spc="-5" dirty="0">
                <a:latin typeface="Arial" panose="020B0604020202020204"/>
                <a:cs typeface="Arial" panose="020B0604020202020204"/>
              </a:rPr>
              <a:t>NS</a:t>
            </a:r>
            <a:r>
              <a:rPr sz="3200" dirty="0">
                <a:latin typeface="Arial" panose="020B0604020202020204"/>
                <a:cs typeface="Arial" panose="020B0604020202020204"/>
              </a:rPr>
              <a:t>S</a:t>
            </a:r>
            <a:r>
              <a:rPr sz="3200" spc="9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Sp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e</a:t>
            </a:r>
            <a:r>
              <a:rPr sz="3200" dirty="0">
                <a:latin typeface="Arial" panose="020B0604020202020204"/>
                <a:cs typeface="Arial" panose="020B0604020202020204"/>
              </a:rPr>
              <a:t>cial</a:t>
            </a:r>
            <a:r>
              <a:rPr sz="3200" spc="8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C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a</a:t>
            </a:r>
            <a:r>
              <a:rPr sz="3200" dirty="0">
                <a:latin typeface="Arial" panose="020B0604020202020204"/>
                <a:cs typeface="Arial" panose="020B0604020202020204"/>
              </a:rPr>
              <a:t>m</a:t>
            </a:r>
            <a:r>
              <a:rPr sz="3200" spc="-10" dirty="0">
                <a:latin typeface="Arial" panose="020B0604020202020204"/>
                <a:cs typeface="Arial" panose="020B0604020202020204"/>
              </a:rPr>
              <a:t>p</a:t>
            </a:r>
            <a:r>
              <a:rPr sz="3200" dirty="0">
                <a:latin typeface="Arial" panose="020B0604020202020204"/>
                <a:cs typeface="Arial" panose="020B0604020202020204"/>
              </a:rPr>
              <a:t>s</a:t>
            </a:r>
            <a:r>
              <a:rPr sz="3200" spc="9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co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n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d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u</a:t>
            </a:r>
            <a:r>
              <a:rPr sz="3200" dirty="0">
                <a:latin typeface="Arial" panose="020B0604020202020204"/>
                <a:cs typeface="Arial" panose="020B0604020202020204"/>
              </a:rPr>
              <a:t>cted</a:t>
            </a:r>
            <a:r>
              <a:rPr sz="3200" spc="5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every</a:t>
            </a:r>
            <a:endParaRPr sz="3200">
              <a:latin typeface="Arial" panose="020B0604020202020204"/>
              <a:cs typeface="Arial" panose="020B0604020202020204"/>
            </a:endParaRPr>
          </a:p>
          <a:p>
            <a:pPr marL="295910">
              <a:lnSpc>
                <a:spcPct val="100000"/>
              </a:lnSpc>
            </a:pPr>
            <a:r>
              <a:rPr sz="3200" dirty="0">
                <a:latin typeface="Arial" panose="020B0604020202020204"/>
                <a:cs typeface="Arial" panose="020B0604020202020204"/>
              </a:rPr>
              <a:t>ye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a</a:t>
            </a:r>
            <a:r>
              <a:rPr sz="3200" spc="-190" dirty="0">
                <a:latin typeface="Arial" panose="020B0604020202020204"/>
                <a:cs typeface="Arial" panose="020B0604020202020204"/>
              </a:rPr>
              <a:t>r</a:t>
            </a:r>
            <a:r>
              <a:rPr sz="3200" dirty="0">
                <a:latin typeface="Arial" panose="020B0604020202020204"/>
                <a:cs typeface="Arial" panose="020B0604020202020204"/>
              </a:rPr>
              <a:t>.</a:t>
            </a:r>
            <a:endParaRPr sz="3200">
              <a:latin typeface="Arial" panose="020B0604020202020204"/>
              <a:cs typeface="Arial" panose="020B0604020202020204"/>
            </a:endParaRPr>
          </a:p>
          <a:p>
            <a:pPr marL="295910" marR="5080" indent="-283210">
              <a:lnSpc>
                <a:spcPct val="100000"/>
              </a:lnSpc>
              <a:spcBef>
                <a:spcPts val="600"/>
              </a:spcBef>
              <a:buClr>
                <a:srgbClr val="3890A6"/>
              </a:buClr>
              <a:buSzPct val="80000"/>
              <a:buFont typeface="Wingdings 2" panose="05020102010507070707"/>
              <a:buChar char=""/>
              <a:tabLst>
                <a:tab pos="296545" algn="l"/>
              </a:tabLst>
            </a:pPr>
            <a:r>
              <a:rPr sz="3200" spc="-365" dirty="0">
                <a:latin typeface="Arial" panose="020B0604020202020204"/>
                <a:cs typeface="Arial" panose="020B0604020202020204"/>
              </a:rPr>
              <a:t>T</a:t>
            </a:r>
            <a:r>
              <a:rPr sz="3200" dirty="0">
                <a:latin typeface="Arial" panose="020B0604020202020204"/>
                <a:cs typeface="Arial" panose="020B0604020202020204"/>
              </a:rPr>
              <a:t>o</a:t>
            </a:r>
            <a:r>
              <a:rPr sz="3200" spc="9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i</a:t>
            </a:r>
            <a:r>
              <a:rPr sz="3200" dirty="0">
                <a:latin typeface="Arial" panose="020B0604020202020204"/>
                <a:cs typeface="Arial" panose="020B0604020202020204"/>
              </a:rPr>
              <a:t>m</a:t>
            </a:r>
            <a:r>
              <a:rPr sz="3200" spc="-10" dirty="0">
                <a:latin typeface="Arial" panose="020B0604020202020204"/>
                <a:cs typeface="Arial" panose="020B0604020202020204"/>
              </a:rPr>
              <a:t>p</a:t>
            </a:r>
            <a:r>
              <a:rPr sz="3200" dirty="0">
                <a:latin typeface="Arial" panose="020B0604020202020204"/>
                <a:cs typeface="Arial" panose="020B0604020202020204"/>
              </a:rPr>
              <a:t>rove</a:t>
            </a:r>
            <a:r>
              <a:rPr sz="3200" spc="7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the</a:t>
            </a:r>
            <a:r>
              <a:rPr sz="3200" spc="6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stud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e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nt</a:t>
            </a:r>
            <a:r>
              <a:rPr sz="3200" dirty="0">
                <a:latin typeface="Arial" panose="020B0604020202020204"/>
                <a:cs typeface="Arial" panose="020B0604020202020204"/>
              </a:rPr>
              <a:t>s</a:t>
            </a:r>
            <a:r>
              <a:rPr sz="3200" spc="7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p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e</a:t>
            </a:r>
            <a:r>
              <a:rPr sz="3200" dirty="0">
                <a:latin typeface="Arial" panose="020B0604020202020204"/>
                <a:cs typeface="Arial" panose="020B0604020202020204"/>
              </a:rPr>
              <a:t>rsona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l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it</a:t>
            </a:r>
            <a:r>
              <a:rPr sz="3200" dirty="0">
                <a:latin typeface="Arial" panose="020B0604020202020204"/>
                <a:cs typeface="Arial" panose="020B0604020202020204"/>
              </a:rPr>
              <a:t>y</a:t>
            </a:r>
            <a:r>
              <a:rPr sz="3200" spc="6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a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n</a:t>
            </a:r>
            <a:r>
              <a:rPr sz="3200" dirty="0">
                <a:latin typeface="Arial" panose="020B0604020202020204"/>
                <a:cs typeface="Arial" panose="020B0604020202020204"/>
              </a:rPr>
              <a:t>d</a:t>
            </a:r>
            <a:r>
              <a:rPr sz="32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m</a:t>
            </a:r>
            <a:r>
              <a:rPr sz="3200" spc="-10" dirty="0">
                <a:latin typeface="Arial" panose="020B0604020202020204"/>
                <a:cs typeface="Arial" panose="020B0604020202020204"/>
              </a:rPr>
              <a:t>a</a:t>
            </a:r>
            <a:r>
              <a:rPr sz="3200" dirty="0">
                <a:latin typeface="Arial" panose="020B0604020202020204"/>
                <a:cs typeface="Arial" panose="020B0604020202020204"/>
              </a:rPr>
              <a:t>ke</a:t>
            </a:r>
            <a:r>
              <a:rPr sz="3200" spc="7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th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e</a:t>
            </a:r>
            <a:r>
              <a:rPr sz="3200" dirty="0">
                <a:latin typeface="Arial" panose="020B0604020202020204"/>
                <a:cs typeface="Arial" panose="020B0604020202020204"/>
              </a:rPr>
              <a:t>m</a:t>
            </a:r>
            <a:r>
              <a:rPr sz="3200" spc="9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10" dirty="0">
                <a:latin typeface="Arial" panose="020B0604020202020204"/>
                <a:cs typeface="Arial" panose="020B0604020202020204"/>
              </a:rPr>
              <a:t>t</a:t>
            </a:r>
            <a:r>
              <a:rPr sz="3200" dirty="0">
                <a:latin typeface="Arial" panose="020B0604020202020204"/>
                <a:cs typeface="Arial" panose="020B0604020202020204"/>
              </a:rPr>
              <a:t>o</a:t>
            </a:r>
            <a:r>
              <a:rPr sz="3200" spc="7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p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a</a:t>
            </a:r>
            <a:r>
              <a:rPr sz="3200" dirty="0">
                <a:latin typeface="Arial" panose="020B0604020202020204"/>
                <a:cs typeface="Arial" panose="020B0604020202020204"/>
              </a:rPr>
              <a:t>rticip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a</a:t>
            </a:r>
            <a:r>
              <a:rPr sz="3200" dirty="0">
                <a:latin typeface="Arial" panose="020B0604020202020204"/>
                <a:cs typeface="Arial" panose="020B0604020202020204"/>
              </a:rPr>
              <a:t>te</a:t>
            </a:r>
            <a:r>
              <a:rPr sz="3200" spc="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i</a:t>
            </a:r>
            <a:r>
              <a:rPr sz="3200" dirty="0">
                <a:latin typeface="Arial" panose="020B0604020202020204"/>
                <a:cs typeface="Arial" panose="020B0604020202020204"/>
              </a:rPr>
              <a:t>n</a:t>
            </a:r>
            <a:r>
              <a:rPr sz="3200" spc="7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social</a:t>
            </a:r>
            <a:r>
              <a:rPr sz="32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activi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t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i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e</a:t>
            </a:r>
            <a:r>
              <a:rPr sz="3200" dirty="0">
                <a:latin typeface="Arial" panose="020B0604020202020204"/>
                <a:cs typeface="Arial" panose="020B0604020202020204"/>
              </a:rPr>
              <a:t>s.</a:t>
            </a:r>
            <a:endParaRPr sz="3200">
              <a:latin typeface="Arial" panose="020B0604020202020204"/>
              <a:cs typeface="Arial" panose="020B0604020202020204"/>
            </a:endParaRPr>
          </a:p>
          <a:p>
            <a:pPr marL="295910" indent="-283210">
              <a:lnSpc>
                <a:spcPct val="100000"/>
              </a:lnSpc>
              <a:spcBef>
                <a:spcPts val="600"/>
              </a:spcBef>
              <a:buClr>
                <a:srgbClr val="3890A6"/>
              </a:buClr>
              <a:buSzPct val="80000"/>
              <a:buFont typeface="Wingdings 2" panose="05020102010507070707"/>
              <a:buChar char=""/>
              <a:tabLst>
                <a:tab pos="296545" algn="l"/>
              </a:tabLst>
            </a:pPr>
            <a:r>
              <a:rPr sz="3200" spc="-365" dirty="0">
                <a:latin typeface="Arial" panose="020B0604020202020204"/>
                <a:cs typeface="Arial" panose="020B0604020202020204"/>
              </a:rPr>
              <a:t>T</a:t>
            </a:r>
            <a:r>
              <a:rPr sz="3200" dirty="0">
                <a:latin typeface="Arial" panose="020B0604020202020204"/>
                <a:cs typeface="Arial" panose="020B0604020202020204"/>
              </a:rPr>
              <a:t>o</a:t>
            </a:r>
            <a:r>
              <a:rPr sz="3200" spc="9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cre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a</a:t>
            </a:r>
            <a:r>
              <a:rPr sz="3200" dirty="0">
                <a:latin typeface="Arial" panose="020B0604020202020204"/>
                <a:cs typeface="Arial" panose="020B0604020202020204"/>
              </a:rPr>
              <a:t>te</a:t>
            </a:r>
            <a:r>
              <a:rPr sz="3200" spc="5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h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e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al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t</a:t>
            </a:r>
            <a:r>
              <a:rPr sz="3200" dirty="0">
                <a:latin typeface="Arial" panose="020B0604020202020204"/>
                <a:cs typeface="Arial" panose="020B0604020202020204"/>
              </a:rPr>
              <a:t>h</a:t>
            </a:r>
            <a:r>
              <a:rPr sz="3200" spc="9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a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ware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n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ess.</a:t>
            </a:r>
            <a:endParaRPr sz="3200">
              <a:latin typeface="Arial" panose="020B0604020202020204"/>
              <a:cs typeface="Arial" panose="020B0604020202020204"/>
            </a:endParaRPr>
          </a:p>
          <a:p>
            <a:pPr marL="295910" indent="-283210">
              <a:lnSpc>
                <a:spcPct val="100000"/>
              </a:lnSpc>
              <a:spcBef>
                <a:spcPts val="600"/>
              </a:spcBef>
              <a:buClr>
                <a:srgbClr val="3890A6"/>
              </a:buClr>
              <a:buSzPct val="80000"/>
              <a:buFont typeface="Wingdings 2" panose="05020102010507070707"/>
              <a:buChar char=""/>
              <a:tabLst>
                <a:tab pos="296545" algn="l"/>
              </a:tabLst>
            </a:pPr>
            <a:r>
              <a:rPr sz="3200" dirty="0">
                <a:latin typeface="Arial" panose="020B0604020202020204"/>
                <a:cs typeface="Arial" panose="020B0604020202020204"/>
              </a:rPr>
              <a:t>Era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d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icati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o</a:t>
            </a:r>
            <a:r>
              <a:rPr sz="3200" dirty="0">
                <a:latin typeface="Arial" panose="020B0604020202020204"/>
                <a:cs typeface="Arial" panose="020B0604020202020204"/>
              </a:rPr>
              <a:t>n</a:t>
            </a:r>
            <a:r>
              <a:rPr sz="3200" spc="7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o</a:t>
            </a:r>
            <a:r>
              <a:rPr sz="3200" dirty="0">
                <a:latin typeface="Arial" panose="020B0604020202020204"/>
                <a:cs typeface="Arial" panose="020B0604020202020204"/>
              </a:rPr>
              <a:t>f</a:t>
            </a:r>
            <a:r>
              <a:rPr sz="3200" spc="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social</a:t>
            </a:r>
            <a:r>
              <a:rPr sz="3200" spc="6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evils.</a:t>
            </a:r>
            <a:endParaRPr sz="3200">
              <a:latin typeface="Arial" panose="020B0604020202020204"/>
              <a:cs typeface="Arial" panose="020B0604020202020204"/>
            </a:endParaRPr>
          </a:p>
          <a:p>
            <a:pPr marL="295910" indent="-283210">
              <a:lnSpc>
                <a:spcPct val="100000"/>
              </a:lnSpc>
              <a:spcBef>
                <a:spcPts val="600"/>
              </a:spcBef>
              <a:buClr>
                <a:srgbClr val="3890A6"/>
              </a:buClr>
              <a:buSzPct val="80000"/>
              <a:buFont typeface="Wingdings 2" panose="05020102010507070707"/>
              <a:buChar char=""/>
              <a:tabLst>
                <a:tab pos="296545" algn="l"/>
              </a:tabLst>
            </a:pPr>
            <a:r>
              <a:rPr sz="3200" spc="-5" dirty="0">
                <a:latin typeface="Arial" panose="020B0604020202020204"/>
                <a:cs typeface="Arial" panose="020B0604020202020204"/>
              </a:rPr>
              <a:t>Co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m</a:t>
            </a:r>
            <a:r>
              <a:rPr sz="3200" dirty="0">
                <a:latin typeface="Arial" panose="020B0604020202020204"/>
                <a:cs typeface="Arial" panose="020B0604020202020204"/>
              </a:rPr>
              <a:t>m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u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n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i</a:t>
            </a:r>
            <a:r>
              <a:rPr sz="3200" dirty="0">
                <a:latin typeface="Arial" panose="020B0604020202020204"/>
                <a:cs typeface="Arial" panose="020B0604020202020204"/>
              </a:rPr>
              <a:t>ty</a:t>
            </a:r>
            <a:r>
              <a:rPr sz="3200" spc="7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service</a:t>
            </a:r>
            <a:r>
              <a:rPr sz="3200" spc="6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a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n</a:t>
            </a:r>
            <a:r>
              <a:rPr sz="3200" dirty="0">
                <a:latin typeface="Arial" panose="020B0604020202020204"/>
                <a:cs typeface="Arial" panose="020B0604020202020204"/>
              </a:rPr>
              <a:t>d</a:t>
            </a:r>
            <a:r>
              <a:rPr sz="3200" spc="6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d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e</a:t>
            </a:r>
            <a:r>
              <a:rPr sz="3200" dirty="0">
                <a:latin typeface="Arial" panose="020B0604020202020204"/>
                <a:cs typeface="Arial" panose="020B0604020202020204"/>
              </a:rPr>
              <a:t>vel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o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p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m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e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n</a:t>
            </a:r>
            <a:r>
              <a:rPr sz="3200" dirty="0">
                <a:latin typeface="Arial" panose="020B0604020202020204"/>
                <a:cs typeface="Arial" panose="020B0604020202020204"/>
              </a:rPr>
              <a:t>t.</a:t>
            </a:r>
            <a:endParaRPr sz="3200">
              <a:latin typeface="Arial" panose="020B0604020202020204"/>
              <a:cs typeface="Arial" panose="020B0604020202020204"/>
            </a:endParaRPr>
          </a:p>
          <a:p>
            <a:pPr marL="295910" indent="-283210">
              <a:lnSpc>
                <a:spcPts val="3810"/>
              </a:lnSpc>
              <a:spcBef>
                <a:spcPts val="600"/>
              </a:spcBef>
              <a:buClr>
                <a:srgbClr val="3890A6"/>
              </a:buClr>
              <a:buSzPct val="80000"/>
              <a:buFont typeface="Wingdings 2" panose="05020102010507070707"/>
              <a:buChar char=""/>
              <a:tabLst>
                <a:tab pos="296545" algn="l"/>
              </a:tabLst>
            </a:pPr>
            <a:r>
              <a:rPr sz="3200" spc="-365" dirty="0">
                <a:latin typeface="Arial" panose="020B0604020202020204"/>
                <a:cs typeface="Arial" panose="020B0604020202020204"/>
              </a:rPr>
              <a:t>T</a:t>
            </a:r>
            <a:r>
              <a:rPr sz="3200" dirty="0">
                <a:latin typeface="Arial" panose="020B0604020202020204"/>
                <a:cs typeface="Arial" panose="020B0604020202020204"/>
              </a:rPr>
              <a:t>o</a:t>
            </a:r>
            <a:r>
              <a:rPr sz="3200" spc="9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d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evel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o</a:t>
            </a:r>
            <a:r>
              <a:rPr sz="3200" dirty="0">
                <a:latin typeface="Arial" panose="020B0604020202020204"/>
                <a:cs typeface="Arial" panose="020B0604020202020204"/>
              </a:rPr>
              <a:t>p</a:t>
            </a:r>
            <a:r>
              <a:rPr sz="3200" spc="7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le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a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d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e</a:t>
            </a:r>
            <a:r>
              <a:rPr sz="3200" dirty="0">
                <a:latin typeface="Arial" panose="020B0604020202020204"/>
                <a:cs typeface="Arial" panose="020B0604020202020204"/>
              </a:rPr>
              <a:t>rship</a:t>
            </a:r>
            <a:r>
              <a:rPr sz="3200" spc="6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q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u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al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i</a:t>
            </a:r>
            <a:r>
              <a:rPr sz="3200" dirty="0">
                <a:latin typeface="Arial" panose="020B0604020202020204"/>
                <a:cs typeface="Arial" panose="020B0604020202020204"/>
              </a:rPr>
              <a:t>ti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e</a:t>
            </a:r>
            <a:r>
              <a:rPr sz="3200" dirty="0">
                <a:latin typeface="Arial" panose="020B0604020202020204"/>
                <a:cs typeface="Arial" panose="020B0604020202020204"/>
              </a:rPr>
              <a:t>s.</a:t>
            </a:r>
            <a:endParaRPr sz="32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44464" y="6566049"/>
            <a:ext cx="19621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12</a:t>
            </a:r>
            <a:endParaRPr sz="12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94646" y="6566049"/>
            <a:ext cx="103378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NS</a:t>
            </a:r>
            <a:r>
              <a:rPr sz="1200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1200" spc="25" dirty="0">
                <a:solidFill>
                  <a:srgbClr val="B5A687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200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-</a:t>
            </a:r>
            <a:r>
              <a:rPr sz="1200" spc="-30" dirty="0">
                <a:solidFill>
                  <a:srgbClr val="B5A687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200" spc="-10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AFGCW</a:t>
            </a:r>
            <a:endParaRPr sz="12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57200"/>
            <a:ext cx="5989830" cy="762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PROGRAMMES OF NSS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52600" y="1143000"/>
            <a:ext cx="6934200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+mj-lt"/>
              </a:rPr>
              <a:t>Regular Activities</a:t>
            </a:r>
            <a:endParaRPr lang="en-US" sz="2000" b="1" dirty="0" smtClean="0"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 </a:t>
            </a:r>
            <a:r>
              <a:rPr lang="en-US" sz="2800" b="1" dirty="0" smtClean="0"/>
              <a:t>Orientation to NSS volunteers</a:t>
            </a:r>
            <a:endParaRPr lang="en-US" sz="28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 </a:t>
            </a:r>
            <a:r>
              <a:rPr lang="en-US" sz="2800" b="1" dirty="0" smtClean="0"/>
              <a:t>Campus work</a:t>
            </a:r>
            <a:endParaRPr lang="en-US" sz="28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 </a:t>
            </a:r>
            <a:r>
              <a:rPr lang="en-US" sz="2800" b="1" dirty="0" smtClean="0"/>
              <a:t>Activities in the Rural/Urban Community</a:t>
            </a:r>
            <a:endParaRPr lang="en-US" sz="28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 </a:t>
            </a:r>
            <a:r>
              <a:rPr lang="en-US" sz="2800" b="1" dirty="0" smtClean="0"/>
              <a:t>Institutional work in collaboration with    </a:t>
            </a:r>
            <a:endParaRPr lang="en-US" sz="2800" b="1" dirty="0" smtClean="0"/>
          </a:p>
          <a:p>
            <a:r>
              <a:rPr lang="en-US" sz="2800" b="1" dirty="0" smtClean="0"/>
              <a:t>   voluntary organizations</a:t>
            </a:r>
            <a:endParaRPr lang="en-US" sz="28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 </a:t>
            </a:r>
            <a:r>
              <a:rPr lang="en-US" sz="2800" b="1" dirty="0" smtClean="0"/>
              <a:t>Intervention during natural</a:t>
            </a:r>
            <a:endParaRPr lang="en-US" sz="28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b="1" dirty="0" smtClean="0"/>
              <a:t>    calamities and national emergencies</a:t>
            </a:r>
            <a:endParaRPr lang="en-US" sz="28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/>
              <a:t> </a:t>
            </a:r>
            <a:r>
              <a:rPr lang="en-US" sz="2800" b="1" dirty="0" smtClean="0"/>
              <a:t>Observance of important days</a:t>
            </a:r>
            <a:endParaRPr lang="en-US" sz="2800" b="1" dirty="0" smtClean="0"/>
          </a:p>
          <a:p>
            <a:r>
              <a:rPr lang="en-US" b="1" dirty="0" smtClean="0"/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ERRANNA\Desktop\tkr\NSS PHOTOS\NSS PHOTOS\PDP PHOTOS\DSCF5246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990600" y="0"/>
            <a:ext cx="8153400" cy="662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ERRANNA\Desktop\tkr\NSS PHOTOS\NSS PHOTOS\PDP PHOTOS\DSCF5204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066800" y="0"/>
            <a:ext cx="4191000" cy="3276600"/>
          </a:xfrm>
          <a:prstGeom prst="rect">
            <a:avLst/>
          </a:prstGeom>
          <a:noFill/>
        </p:spPr>
      </p:pic>
      <p:pic>
        <p:nvPicPr>
          <p:cNvPr id="5123" name="Picture 3" descr="C:\Users\ERRANNA\Desktop\tkr\NSS PHOTOS\NSS PHOTOS\PDP PHOTOS\DSCF52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0"/>
            <a:ext cx="3886200" cy="3276600"/>
          </a:xfrm>
          <a:prstGeom prst="rect">
            <a:avLst/>
          </a:prstGeom>
          <a:noFill/>
        </p:spPr>
      </p:pic>
      <p:pic>
        <p:nvPicPr>
          <p:cNvPr id="5124" name="Picture 4" descr="C:\Users\ERRANNA\Desktop\tkr\NSS PHOTOS\NSS PHOTOS\PDP PHOTOS\DSCF51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3276600"/>
            <a:ext cx="4267200" cy="3581400"/>
          </a:xfrm>
          <a:prstGeom prst="rect">
            <a:avLst/>
          </a:prstGeom>
          <a:noFill/>
        </p:spPr>
      </p:pic>
      <p:pic>
        <p:nvPicPr>
          <p:cNvPr id="5125" name="Picture 5" descr="C:\Users\ERRANNA\Desktop\tkr\NSS PHOTOS\NSS PHOTOS\pattabhiram program\DSCF51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3276600"/>
            <a:ext cx="3810000" cy="3581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7560059" cy="861774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2. Special Camping Programme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76400" y="1219200"/>
            <a:ext cx="62484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Font typeface="Wingdings" panose="05000000000000000000" pitchFamily="2" charset="2"/>
              <a:buChar char="Ø"/>
            </a:pPr>
            <a:r>
              <a:rPr lang="en-US" sz="2800" i="1" dirty="0" smtClean="0"/>
              <a:t>7 days Special camp in adopted villages or urban slums based on specific themes.</a:t>
            </a:r>
            <a:endParaRPr lang="en-US" sz="2800" i="1" dirty="0" smtClean="0"/>
          </a:p>
          <a:p>
            <a:pPr marL="514350" indent="-514350" algn="just">
              <a:buFont typeface="Wingdings" panose="05000000000000000000" pitchFamily="2" charset="2"/>
              <a:buChar char="Ø"/>
            </a:pPr>
            <a:r>
              <a:rPr lang="en-US" sz="2800" i="1" dirty="0" smtClean="0"/>
              <a:t>Creation of Social Assets(Road, house, play ground, library etc.)</a:t>
            </a:r>
            <a:endParaRPr lang="en-US" sz="2800" i="1" dirty="0" smtClean="0"/>
          </a:p>
          <a:p>
            <a:pPr marL="514350" indent="-514350" algn="just">
              <a:buFont typeface="Wingdings" panose="05000000000000000000" pitchFamily="2" charset="2"/>
              <a:buChar char="Ø"/>
            </a:pPr>
            <a:r>
              <a:rPr lang="en-US" sz="2800" i="1" dirty="0" smtClean="0"/>
              <a:t> Community surveys/Minor studies.</a:t>
            </a:r>
            <a:endParaRPr lang="en-US" sz="2800" i="1" dirty="0" smtClean="0"/>
          </a:p>
          <a:p>
            <a:pPr marL="514350" indent="-514350" algn="just">
              <a:buFont typeface="Wingdings" panose="05000000000000000000" pitchFamily="2" charset="2"/>
              <a:buChar char="Ø"/>
            </a:pPr>
            <a:r>
              <a:rPr lang="en-US" sz="2800" i="1" dirty="0" smtClean="0"/>
              <a:t>House visits.</a:t>
            </a:r>
            <a:endParaRPr lang="en-US" sz="2800" i="1" dirty="0" smtClean="0"/>
          </a:p>
          <a:p>
            <a:pPr marL="514350" indent="-514350" algn="just">
              <a:buFont typeface="Wingdings" panose="05000000000000000000" pitchFamily="2" charset="2"/>
              <a:buChar char="Ø"/>
            </a:pPr>
            <a:r>
              <a:rPr lang="en-US" sz="2800" i="1" dirty="0" smtClean="0"/>
              <a:t>Cultural exchange.</a:t>
            </a:r>
            <a:endParaRPr lang="en-US" sz="2800" i="1" dirty="0" smtClean="0"/>
          </a:p>
          <a:p>
            <a:pPr marL="514350" indent="-514350" algn="just">
              <a:buFont typeface="Wingdings" panose="05000000000000000000" pitchFamily="2" charset="2"/>
              <a:buChar char="Ø"/>
            </a:pPr>
            <a:r>
              <a:rPr lang="en-US" sz="2800" i="1" dirty="0" smtClean="0"/>
              <a:t> Awareness </a:t>
            </a:r>
            <a:r>
              <a:rPr lang="en-US" sz="2800" i="1" dirty="0" err="1" smtClean="0"/>
              <a:t>programmes</a:t>
            </a:r>
            <a:r>
              <a:rPr lang="en-US" sz="2800" i="1" dirty="0" smtClean="0"/>
              <a:t>. </a:t>
            </a:r>
            <a:endParaRPr lang="en-US" sz="2800" i="1" dirty="0" smtClean="0"/>
          </a:p>
          <a:p>
            <a:pPr marL="514350" indent="-514350"/>
            <a:r>
              <a:rPr lang="en-US" sz="2800" b="1" dirty="0" smtClean="0"/>
              <a:t> </a:t>
            </a:r>
            <a:endParaRPr lang="en-US" sz="2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ERRANNA\Desktop\tkr\NSS 2017-18\20170921_163748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066800" y="304800"/>
            <a:ext cx="8077200" cy="640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7999"/>
                </a:moveTo>
                <a:lnTo>
                  <a:pt x="8055863" y="6857999"/>
                </a:lnTo>
                <a:lnTo>
                  <a:pt x="8055863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13459" y="0"/>
            <a:ext cx="1905" cy="6858000"/>
          </a:xfrm>
          <a:custGeom>
            <a:avLst/>
            <a:gdLst/>
            <a:ahLst/>
            <a:cxnLst/>
            <a:rect l="l" t="t" r="r" b="b"/>
            <a:pathLst>
              <a:path w="1905" h="6858000">
                <a:moveTo>
                  <a:pt x="0" y="6857999"/>
                </a:moveTo>
                <a:lnTo>
                  <a:pt x="1523" y="6857999"/>
                </a:lnTo>
                <a:lnTo>
                  <a:pt x="1523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14983" y="0"/>
            <a:ext cx="73660" cy="6858000"/>
          </a:xfrm>
          <a:custGeom>
            <a:avLst/>
            <a:gdLst/>
            <a:ahLst/>
            <a:cxnLst/>
            <a:rect l="l" t="t" r="r" b="b"/>
            <a:pathLst>
              <a:path w="73659" h="6858000">
                <a:moveTo>
                  <a:pt x="0" y="6857999"/>
                </a:moveTo>
                <a:lnTo>
                  <a:pt x="73151" y="6857999"/>
                </a:lnTo>
                <a:lnTo>
                  <a:pt x="73151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219200" y="1295400"/>
            <a:ext cx="7772400" cy="3016210"/>
          </a:xfrm>
          <a:prstGeom prst="rect">
            <a:avLst/>
          </a:prstGeom>
          <a:solidFill>
            <a:srgbClr val="AFB9D7"/>
          </a:solidFill>
        </p:spPr>
        <p:txBody>
          <a:bodyPr vert="horz" wrap="square" lIns="0" tIns="0" rIns="0" bIns="0" rtlCol="0">
            <a:spAutoFit/>
          </a:bodyPr>
          <a:lstStyle/>
          <a:p>
            <a:pPr marL="1035050"/>
            <a:r>
              <a:rPr lang="en-US" sz="4400" b="1" dirty="0" smtClean="0">
                <a:latin typeface="Book Antiqua" panose="02040602050305030304"/>
                <a:cs typeface="Book Antiqua" panose="02040602050305030304"/>
              </a:rPr>
              <a:t>NSS</a:t>
            </a:r>
            <a:r>
              <a:rPr lang="en-US" sz="4400" b="1" spc="-1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400" b="1" dirty="0" smtClean="0">
                <a:latin typeface="Book Antiqua" panose="02040602050305030304"/>
                <a:cs typeface="Book Antiqua" panose="02040602050305030304"/>
              </a:rPr>
              <a:t>Programme</a:t>
            </a:r>
            <a:r>
              <a:rPr lang="en-US" sz="4400" b="1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400" b="1" spc="-15" dirty="0" smtClean="0">
                <a:latin typeface="Book Antiqua" panose="02040602050305030304"/>
                <a:cs typeface="Book Antiqua" panose="02040602050305030304"/>
              </a:rPr>
              <a:t>O</a:t>
            </a:r>
            <a:r>
              <a:rPr lang="en-US" sz="4400" b="1" spc="-5" dirty="0" smtClean="0">
                <a:latin typeface="Book Antiqua" panose="02040602050305030304"/>
                <a:cs typeface="Book Antiqua" panose="02040602050305030304"/>
              </a:rPr>
              <a:t>ffi</a:t>
            </a:r>
            <a:r>
              <a:rPr lang="en-US" sz="4400" b="1" spc="5" dirty="0" smtClean="0">
                <a:latin typeface="Book Antiqua" panose="02040602050305030304"/>
                <a:cs typeface="Book Antiqua" panose="02040602050305030304"/>
              </a:rPr>
              <a:t>c</a:t>
            </a:r>
            <a:r>
              <a:rPr lang="en-US" sz="4400" b="1" dirty="0" smtClean="0">
                <a:latin typeface="Book Antiqua" panose="02040602050305030304"/>
                <a:cs typeface="Book Antiqua" panose="02040602050305030304"/>
              </a:rPr>
              <a:t>er</a:t>
            </a:r>
            <a:endParaRPr lang="en-US" sz="4400" b="1" dirty="0" smtClean="0">
              <a:latin typeface="Book Antiqua" panose="02040602050305030304"/>
              <a:cs typeface="Book Antiqua" panose="02040602050305030304"/>
            </a:endParaRPr>
          </a:p>
          <a:p>
            <a:pPr marL="1035050">
              <a:lnSpc>
                <a:spcPct val="100000"/>
              </a:lnSpc>
            </a:pPr>
            <a:r>
              <a:rPr lang="en-US" sz="4400" b="1" dirty="0" smtClean="0">
                <a:latin typeface="Book Antiqua" panose="02040602050305030304"/>
                <a:cs typeface="Book Antiqua" panose="02040602050305030304"/>
              </a:rPr>
              <a:t>      J.Sunitha </a:t>
            </a:r>
            <a:r>
              <a:rPr lang="en-US" sz="4400" b="1" dirty="0" err="1" smtClean="0">
                <a:latin typeface="Book Antiqua" panose="02040602050305030304"/>
                <a:cs typeface="Book Antiqua" panose="02040602050305030304"/>
              </a:rPr>
              <a:t>kumari</a:t>
            </a:r>
            <a:endParaRPr lang="en-US" sz="4400" b="1" dirty="0" smtClean="0">
              <a:latin typeface="Book Antiqua" panose="02040602050305030304"/>
              <a:cs typeface="Book Antiqua" panose="02040602050305030304"/>
            </a:endParaRPr>
          </a:p>
          <a:p>
            <a:pPr marL="1035050">
              <a:lnSpc>
                <a:spcPct val="100000"/>
              </a:lnSpc>
            </a:pPr>
            <a:r>
              <a:rPr lang="en-US" sz="4400" b="1" dirty="0" smtClean="0">
                <a:latin typeface="Book Antiqua" panose="02040602050305030304"/>
                <a:cs typeface="Book Antiqua" panose="02040602050305030304"/>
              </a:rPr>
              <a:t>                    &amp;</a:t>
            </a:r>
            <a:endParaRPr lang="en-US" sz="4400" b="1" dirty="0" smtClean="0">
              <a:latin typeface="Book Antiqua" panose="02040602050305030304"/>
              <a:cs typeface="Book Antiqua" panose="02040602050305030304"/>
            </a:endParaRPr>
          </a:p>
          <a:p>
            <a:pPr marL="1035050">
              <a:lnSpc>
                <a:spcPct val="100000"/>
              </a:lnSpc>
            </a:pPr>
            <a:r>
              <a:rPr lang="en-US" sz="4400" b="1" dirty="0" smtClean="0">
                <a:latin typeface="Book Antiqua" panose="02040602050305030304"/>
                <a:cs typeface="Book Antiqua" panose="02040602050305030304"/>
              </a:rPr>
              <a:t>    G.Anitha </a:t>
            </a:r>
            <a:r>
              <a:rPr lang="en-US" sz="4400" b="1" dirty="0" err="1" smtClean="0">
                <a:latin typeface="Book Antiqua" panose="02040602050305030304"/>
                <a:cs typeface="Book Antiqua" panose="02040602050305030304"/>
              </a:rPr>
              <a:t>Chowdary</a:t>
            </a:r>
            <a:endParaRPr lang="en-US" sz="4400" b="1" dirty="0" smtClean="0">
              <a:latin typeface="Book Antiqua" panose="02040602050305030304"/>
              <a:cs typeface="Book Antiqua" panose="02040602050305030304"/>
            </a:endParaRPr>
          </a:p>
          <a:p>
            <a:pPr marL="1035050">
              <a:lnSpc>
                <a:spcPct val="100000"/>
              </a:lnSpc>
            </a:pPr>
            <a:endParaRPr lang="en-US" sz="2000" b="1" spc="-25" dirty="0" smtClean="0">
              <a:latin typeface="Book Antiqua" panose="02040602050305030304"/>
              <a:cs typeface="Book Antiqua" panose="02040602050305030304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94633" y="6566049"/>
            <a:ext cx="103378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NS</a:t>
            </a:r>
            <a:r>
              <a:rPr sz="1200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1200" spc="25" dirty="0">
                <a:solidFill>
                  <a:srgbClr val="B5A687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200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-</a:t>
            </a:r>
            <a:r>
              <a:rPr sz="1200" spc="-30" dirty="0">
                <a:solidFill>
                  <a:srgbClr val="B5A687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200" spc="-10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AFGCW</a:t>
            </a:r>
            <a:endParaRPr sz="12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87129" y="6566049"/>
            <a:ext cx="110489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3</a:t>
            </a:r>
            <a:endParaRPr sz="12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ERRANNA\Desktop\tkr\NSS 2017-18\20170921_16405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914400" y="0"/>
            <a:ext cx="4114800" cy="6858000"/>
          </a:xfrm>
          <a:prstGeom prst="rect">
            <a:avLst/>
          </a:prstGeom>
          <a:noFill/>
        </p:spPr>
      </p:pic>
      <p:pic>
        <p:nvPicPr>
          <p:cNvPr id="8196" name="Picture 4" descr="C:\Users\ERRANNA\Desktop\tkr\NSS 2017-18\20170921_1648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0"/>
            <a:ext cx="4191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ERRANNA\Desktop\tkr\NSS 2017-18\20170922_105505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990600" y="0"/>
            <a:ext cx="4191000" cy="6705600"/>
          </a:xfrm>
          <a:prstGeom prst="rect">
            <a:avLst/>
          </a:prstGeom>
          <a:noFill/>
        </p:spPr>
      </p:pic>
      <p:pic>
        <p:nvPicPr>
          <p:cNvPr id="9219" name="Picture 3" descr="C:\Users\ERRANNA\Desktop\tkr\NSS 2017-18\20170923_110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0"/>
            <a:ext cx="3962400" cy="670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ERRANNA\Desktop\tkr\NSS 2017-18\20170923_110459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990600" y="0"/>
            <a:ext cx="3810000" cy="6858000"/>
          </a:xfrm>
          <a:prstGeom prst="rect">
            <a:avLst/>
          </a:prstGeom>
          <a:noFill/>
        </p:spPr>
      </p:pic>
      <p:pic>
        <p:nvPicPr>
          <p:cNvPr id="10243" name="Picture 3" descr="C:\Users\ERRANNA\Desktop\tkr\NSS 2017-18\20170923_1108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0"/>
            <a:ext cx="41148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ERRANNA\Desktop\tkr\NSS 2017-18\20170923_11122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38200" y="0"/>
            <a:ext cx="4495800" cy="6858000"/>
          </a:xfrm>
          <a:prstGeom prst="rect">
            <a:avLst/>
          </a:prstGeom>
          <a:noFill/>
        </p:spPr>
      </p:pic>
      <p:pic>
        <p:nvPicPr>
          <p:cNvPr id="11267" name="Picture 3" descr="C:\Users\ERRANNA\Desktop\tkr\NSS 2017-18\20170923_1132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0"/>
            <a:ext cx="37338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7999"/>
                </a:moveTo>
                <a:lnTo>
                  <a:pt x="8055863" y="6857999"/>
                </a:lnTo>
                <a:lnTo>
                  <a:pt x="8055863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13459" y="0"/>
            <a:ext cx="1905" cy="6858000"/>
          </a:xfrm>
          <a:custGeom>
            <a:avLst/>
            <a:gdLst/>
            <a:ahLst/>
            <a:cxnLst/>
            <a:rect l="l" t="t" r="r" b="b"/>
            <a:pathLst>
              <a:path w="1905" h="6858000">
                <a:moveTo>
                  <a:pt x="0" y="6857999"/>
                </a:moveTo>
                <a:lnTo>
                  <a:pt x="1523" y="6857999"/>
                </a:lnTo>
                <a:lnTo>
                  <a:pt x="1523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14983" y="0"/>
            <a:ext cx="73660" cy="6858000"/>
          </a:xfrm>
          <a:custGeom>
            <a:avLst/>
            <a:gdLst/>
            <a:ahLst/>
            <a:cxnLst/>
            <a:rect l="l" t="t" r="r" b="b"/>
            <a:pathLst>
              <a:path w="73659" h="6858000">
                <a:moveTo>
                  <a:pt x="0" y="6857999"/>
                </a:moveTo>
                <a:lnTo>
                  <a:pt x="73151" y="6857999"/>
                </a:lnTo>
                <a:lnTo>
                  <a:pt x="73151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549651" y="0"/>
            <a:ext cx="5294376" cy="1068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91970" y="113247"/>
            <a:ext cx="7560059" cy="679426"/>
          </a:xfrm>
          <a:prstGeom prst="rect">
            <a:avLst/>
          </a:prstGeom>
        </p:spPr>
        <p:txBody>
          <a:bodyPr vert="horz" wrap="square" lIns="0" tIns="88655" rIns="0" bIns="0" rtlCol="0">
            <a:spAutoFit/>
          </a:bodyPr>
          <a:lstStyle/>
          <a:p>
            <a:pPr marL="2089785">
              <a:lnSpc>
                <a:spcPts val="4640"/>
              </a:lnSpc>
            </a:pPr>
            <a:r>
              <a:rPr lang="en-US" sz="3900" u="none" spc="135" dirty="0" smtClean="0">
                <a:solidFill>
                  <a:srgbClr val="6F2F9F"/>
                </a:solidFill>
                <a:latin typeface="Times New Roman" panose="02020603050405020304"/>
                <a:cs typeface="Times New Roman" panose="02020603050405020304"/>
              </a:rPr>
              <a:t>Regular</a:t>
            </a:r>
            <a:r>
              <a:rPr sz="3900" u="none" spc="135" smtClean="0">
                <a:solidFill>
                  <a:srgbClr val="6F2F9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00" u="none" spc="-5" smtClean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activities</a:t>
            </a:r>
            <a:endParaRPr sz="3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71600" y="685800"/>
            <a:ext cx="7308850" cy="66633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2013-14</a:t>
            </a:r>
            <a:endParaRPr lang="en-US" sz="2000" dirty="0" smtClean="0">
              <a:solidFill>
                <a:srgbClr val="FF0000"/>
              </a:solidFill>
            </a:endParaRPr>
          </a:p>
          <a:p>
            <a:pPr lvl="1" algn="just"/>
            <a:r>
              <a:rPr lang="en-US" sz="2000" dirty="0" smtClean="0"/>
              <a:t> </a:t>
            </a:r>
            <a:r>
              <a:rPr lang="en-US" sz="2000" b="1" dirty="0" smtClean="0"/>
              <a:t>A “Health and Wellness” </a:t>
            </a:r>
            <a:r>
              <a:rPr lang="en-US" sz="2000" b="1" dirty="0" err="1" smtClean="0"/>
              <a:t>programme</a:t>
            </a:r>
            <a:r>
              <a:rPr lang="en-US" sz="2000" b="1" dirty="0" smtClean="0"/>
              <a:t> was organized by NSS Unit in collaboration with National Institute of Nutrition on 16</a:t>
            </a:r>
            <a:r>
              <a:rPr lang="en-US" sz="2000" b="1" baseline="30000" dirty="0" smtClean="0"/>
              <a:t>th</a:t>
            </a:r>
            <a:r>
              <a:rPr lang="en-US" sz="2000" b="1" dirty="0" smtClean="0"/>
              <a:t> July, 2013.</a:t>
            </a:r>
            <a:endParaRPr lang="en-US" sz="2000" b="1" dirty="0" smtClean="0"/>
          </a:p>
          <a:p>
            <a:pPr algn="just"/>
            <a:r>
              <a:rPr lang="en-US" sz="2000" b="1" dirty="0" smtClean="0"/>
              <a:t> </a:t>
            </a:r>
            <a:endParaRPr lang="en-US" sz="2000" b="1" dirty="0" smtClean="0"/>
          </a:p>
          <a:p>
            <a:pPr lvl="1" algn="just"/>
            <a:r>
              <a:rPr lang="en-US" sz="2000" b="1" dirty="0" smtClean="0"/>
              <a:t>NSS Unit, TKRCET voluntarily visited an Orphanage “Happy Care Foundation” and helped them by raising funds from students and staff of the college. An amount of Rs. 11254/- was handed over to the in-charge of the Orphanage on 18.02.2014.</a:t>
            </a:r>
            <a:endParaRPr lang="en-US" sz="2000" b="1" dirty="0" smtClean="0"/>
          </a:p>
          <a:p>
            <a:pPr algn="just"/>
            <a:r>
              <a:rPr lang="en-US" sz="2000" b="1" dirty="0" smtClean="0"/>
              <a:t> </a:t>
            </a:r>
            <a:endParaRPr lang="en-US" sz="2000" b="1" dirty="0" smtClean="0"/>
          </a:p>
          <a:p>
            <a:pPr lvl="1" algn="just"/>
            <a:r>
              <a:rPr lang="en-US" sz="2000" b="1" dirty="0" smtClean="0"/>
              <a:t>A fund raising camp was organized by the NSS unit to help a </a:t>
            </a:r>
            <a:r>
              <a:rPr lang="en-US" sz="2000" b="1" dirty="0" err="1" smtClean="0"/>
              <a:t>chand</a:t>
            </a:r>
            <a:r>
              <a:rPr lang="en-US" sz="2000" b="1" dirty="0" smtClean="0"/>
              <a:t> pasha, </a:t>
            </a:r>
            <a:r>
              <a:rPr lang="en-US" sz="2000" b="1" dirty="0" err="1" smtClean="0"/>
              <a:t>attender</a:t>
            </a:r>
            <a:r>
              <a:rPr lang="en-US" sz="2000" b="1" dirty="0" smtClean="0"/>
              <a:t> mechanical Department  as he met with an accident and got injured seriously  by carrying </a:t>
            </a:r>
            <a:r>
              <a:rPr lang="en-US" sz="2000" b="1" dirty="0" err="1" smtClean="0"/>
              <a:t>Hundi’s</a:t>
            </a:r>
            <a:r>
              <a:rPr lang="en-US" sz="2000" b="1" dirty="0" smtClean="0"/>
              <a:t> to all the staff and students of the college. An amount of Rs.40,000/- was handed over to his Wife  on 15-03-2014.</a:t>
            </a:r>
            <a:endParaRPr lang="en-US" sz="2000" b="1" dirty="0" smtClean="0"/>
          </a:p>
          <a:p>
            <a:pPr algn="just"/>
            <a:r>
              <a:rPr lang="en-US" sz="2000" b="1" dirty="0" smtClean="0"/>
              <a:t> </a:t>
            </a:r>
            <a:endParaRPr lang="en-US" sz="2000" b="1" dirty="0" smtClean="0"/>
          </a:p>
          <a:p>
            <a:pPr lvl="1" algn="just"/>
            <a:r>
              <a:rPr lang="en-US" sz="2000" b="1" dirty="0" smtClean="0"/>
              <a:t>A program on road safety and traffic control was organized by Honda Motor Cycle, India </a:t>
            </a:r>
            <a:r>
              <a:rPr lang="en-US" sz="2000" b="1" dirty="0" err="1" smtClean="0"/>
              <a:t>Pvt</a:t>
            </a:r>
            <a:r>
              <a:rPr lang="en-US" sz="2000" b="1" dirty="0" smtClean="0"/>
              <a:t>  Ltd. on 23</a:t>
            </a:r>
            <a:r>
              <a:rPr lang="en-US" sz="2000" b="1" baseline="30000" dirty="0" smtClean="0"/>
              <a:t>rd</a:t>
            </a:r>
            <a:r>
              <a:rPr lang="en-US" sz="2000" b="1" dirty="0" smtClean="0"/>
              <a:t> Jan, 2014 in  the Cricket Ground of TKRCET. </a:t>
            </a:r>
            <a:endParaRPr lang="en-US" sz="2000" b="1" dirty="0" smtClean="0"/>
          </a:p>
          <a:p>
            <a:r>
              <a:rPr lang="en-US" dirty="0" smtClean="0"/>
              <a:t> </a:t>
            </a:r>
            <a:endParaRPr lang="en-US" sz="1400" dirty="0" smtClean="0"/>
          </a:p>
          <a:p>
            <a:pPr marL="295910" indent="-283210">
              <a:lnSpc>
                <a:spcPts val="3570"/>
              </a:lnSpc>
              <a:spcBef>
                <a:spcPts val="600"/>
              </a:spcBef>
              <a:buClr>
                <a:srgbClr val="3890A6"/>
              </a:buClr>
              <a:buSzPct val="80000"/>
              <a:buFont typeface="Wingdings 2" panose="05020102010507070707"/>
              <a:buChar char=""/>
              <a:tabLst>
                <a:tab pos="296545" algn="l"/>
              </a:tabLst>
            </a:pPr>
            <a:endParaRPr sz="30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44464" y="6566049"/>
            <a:ext cx="19621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24</a:t>
            </a:r>
            <a:endParaRPr sz="12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gend\Desktop\IMG-20160926-WA0004.jpg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143000" y="0"/>
            <a:ext cx="449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ugend\Desktop\NSS 2016-17\NSS Photos\IMG-20170202-WA00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0"/>
            <a:ext cx="3581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gend\Desktop\NSS 2016-17\NSS Photos\IMG-20170202-WA0007.jpg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066800" y="0"/>
            <a:ext cx="38100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0"/>
            <a:ext cx="43434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302359"/>
            <a:ext cx="7467600" cy="6555641"/>
          </a:xfrm>
        </p:spPr>
        <p:txBody>
          <a:bodyPr/>
          <a:lstStyle/>
          <a:p>
            <a:r>
              <a:rPr lang="en-US" b="1" dirty="0" smtClean="0"/>
              <a:t>            2014-15</a:t>
            </a:r>
            <a:endParaRPr lang="en-US" b="1" dirty="0" smtClean="0"/>
          </a:p>
          <a:p>
            <a:endParaRPr lang="en-US" sz="2400" dirty="0" smtClean="0"/>
          </a:p>
          <a:p>
            <a:r>
              <a:rPr lang="en-US" dirty="0" smtClean="0"/>
              <a:t> </a:t>
            </a:r>
            <a:r>
              <a:rPr lang="en-US" sz="1800" b="1" dirty="0" smtClean="0"/>
              <a:t>NSS Unit TKRCET collected clothes from staff and students and handed over to the poor in the nearby slum area 10</a:t>
            </a:r>
            <a:r>
              <a:rPr lang="en-US" sz="1800" b="1" baseline="30000" dirty="0" smtClean="0"/>
              <a:t>th</a:t>
            </a:r>
            <a:r>
              <a:rPr lang="en-US" sz="1800" b="1" dirty="0" smtClean="0"/>
              <a:t> July, 2014.</a:t>
            </a:r>
            <a:endParaRPr lang="en-US" sz="1800" b="1" dirty="0" smtClean="0"/>
          </a:p>
          <a:p>
            <a:endParaRPr lang="en-US" sz="1800" b="1" dirty="0" smtClean="0"/>
          </a:p>
          <a:p>
            <a:pPr algn="just"/>
            <a:r>
              <a:rPr lang="en-US" b="1" dirty="0" smtClean="0"/>
              <a:t> </a:t>
            </a:r>
            <a:r>
              <a:rPr lang="en-US" sz="1800" b="1" dirty="0" smtClean="0"/>
              <a:t>An amount of Rs.7500/-  sent to Indian Association for the blind on account of International white cane day for which we received champions 2015 silver zone award on 31</a:t>
            </a:r>
            <a:r>
              <a:rPr lang="en-US" sz="1800" b="1" baseline="30000" dirty="0" smtClean="0"/>
              <a:t>st</a:t>
            </a:r>
            <a:r>
              <a:rPr lang="en-US" sz="1800" b="1" dirty="0" smtClean="0"/>
              <a:t> Jan, 2015.</a:t>
            </a:r>
            <a:endParaRPr lang="en-US" sz="1800" b="1" dirty="0" smtClean="0"/>
          </a:p>
          <a:p>
            <a:pPr algn="just"/>
            <a:endParaRPr lang="en-US" sz="1800" b="1" dirty="0" smtClean="0"/>
          </a:p>
          <a:p>
            <a:pPr algn="just"/>
            <a:r>
              <a:rPr lang="en-US" b="1" dirty="0" smtClean="0"/>
              <a:t> </a:t>
            </a:r>
            <a:r>
              <a:rPr lang="en-US" sz="1800" b="1" dirty="0" smtClean="0"/>
              <a:t>A Blood donation camp was organized in association with the heartily care foundation on 21</a:t>
            </a:r>
            <a:r>
              <a:rPr lang="en-US" sz="1800" b="1" baseline="30000" dirty="0" smtClean="0"/>
              <a:t>st</a:t>
            </a:r>
            <a:r>
              <a:rPr lang="en-US" sz="1800" b="1" dirty="0" smtClean="0"/>
              <a:t> Oct, 2014 and 132 samples were donated.</a:t>
            </a:r>
            <a:endParaRPr lang="en-US" sz="1800" b="1" dirty="0" smtClean="0"/>
          </a:p>
          <a:p>
            <a:pPr algn="just"/>
            <a:endParaRPr lang="en-US" sz="1800" b="1" dirty="0" smtClean="0"/>
          </a:p>
          <a:p>
            <a:pPr algn="just"/>
            <a:endParaRPr lang="en-US" sz="1800" b="1" dirty="0" smtClean="0"/>
          </a:p>
          <a:p>
            <a:pPr algn="just"/>
            <a:r>
              <a:rPr lang="en-US" sz="1800" b="1" dirty="0" smtClean="0"/>
              <a:t>A Fund of Rs.40,000/- was raised for helping the victims of </a:t>
            </a:r>
            <a:r>
              <a:rPr lang="en-US" sz="1800" b="1" dirty="0" err="1" smtClean="0"/>
              <a:t>hud-hud</a:t>
            </a:r>
            <a:r>
              <a:rPr lang="en-US" sz="1800" b="1" dirty="0" smtClean="0"/>
              <a:t> cyclone victims of Visakhapatnam by carrying the </a:t>
            </a:r>
            <a:r>
              <a:rPr lang="en-US" sz="1800" b="1" dirty="0" err="1" smtClean="0"/>
              <a:t>hundis</a:t>
            </a:r>
            <a:r>
              <a:rPr lang="en-US" sz="1800" b="1" dirty="0" smtClean="0"/>
              <a:t> to each class room and was handed over to </a:t>
            </a:r>
            <a:r>
              <a:rPr lang="en-US" sz="1800" b="1" dirty="0" err="1" smtClean="0"/>
              <a:t>Eenadu</a:t>
            </a:r>
            <a:r>
              <a:rPr lang="en-US" sz="1800" b="1" dirty="0" smtClean="0"/>
              <a:t> on 27</a:t>
            </a:r>
            <a:r>
              <a:rPr lang="en-US" sz="1800" b="1" baseline="30000" dirty="0" smtClean="0"/>
              <a:t>th</a:t>
            </a:r>
            <a:r>
              <a:rPr lang="en-US" sz="1800" b="1" dirty="0" smtClean="0"/>
              <a:t>  Nov, 2014.</a:t>
            </a:r>
            <a:endParaRPr lang="en-US" sz="1800" b="1" dirty="0" smtClean="0"/>
          </a:p>
          <a:p>
            <a:r>
              <a:rPr lang="en-US" dirty="0" smtClean="0"/>
              <a:t> </a:t>
            </a:r>
            <a:endParaRPr lang="en-US" sz="2400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7999"/>
                </a:moveTo>
                <a:lnTo>
                  <a:pt x="8055863" y="6857999"/>
                </a:lnTo>
                <a:lnTo>
                  <a:pt x="8055863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13459" y="0"/>
            <a:ext cx="1905" cy="6858000"/>
          </a:xfrm>
          <a:custGeom>
            <a:avLst/>
            <a:gdLst/>
            <a:ahLst/>
            <a:cxnLst/>
            <a:rect l="l" t="t" r="r" b="b"/>
            <a:pathLst>
              <a:path w="1905" h="6858000">
                <a:moveTo>
                  <a:pt x="0" y="6857999"/>
                </a:moveTo>
                <a:lnTo>
                  <a:pt x="1523" y="6857999"/>
                </a:lnTo>
                <a:lnTo>
                  <a:pt x="1523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14983" y="0"/>
            <a:ext cx="73660" cy="6858000"/>
          </a:xfrm>
          <a:custGeom>
            <a:avLst/>
            <a:gdLst/>
            <a:ahLst/>
            <a:cxnLst/>
            <a:rect l="l" t="t" r="r" b="b"/>
            <a:pathLst>
              <a:path w="73659" h="6858000">
                <a:moveTo>
                  <a:pt x="0" y="6857999"/>
                </a:moveTo>
                <a:lnTo>
                  <a:pt x="73151" y="6857999"/>
                </a:lnTo>
                <a:lnTo>
                  <a:pt x="73151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830323" y="0"/>
            <a:ext cx="6699504" cy="8397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855464" y="413004"/>
            <a:ext cx="774191" cy="914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791970" y="113247"/>
            <a:ext cx="756005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46200" marR="5080" indent="-33655">
              <a:lnSpc>
                <a:spcPct val="100000"/>
              </a:lnSpc>
              <a:tabLst>
                <a:tab pos="2376170" algn="l"/>
                <a:tab pos="4667885" algn="l"/>
                <a:tab pos="4790440" algn="l"/>
              </a:tabLst>
            </a:pPr>
            <a:r>
              <a:rPr sz="3200" u="none" spc="-5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NS</a:t>
            </a:r>
            <a:r>
              <a:rPr sz="3200" u="none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3200" u="none" dirty="0">
                <a:solidFill>
                  <a:srgbClr val="6F2F9F"/>
                </a:solidFill>
                <a:latin typeface="Times New Roman" panose="02020603050405020304"/>
                <a:cs typeface="Times New Roman" panose="02020603050405020304"/>
              </a:rPr>
              <a:t>	</a:t>
            </a:r>
            <a:r>
              <a:rPr sz="3200" u="none" spc="-250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V</a:t>
            </a:r>
            <a:r>
              <a:rPr sz="3200" u="none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olunt</a:t>
            </a:r>
            <a:r>
              <a:rPr sz="3200" u="none" spc="-15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3200" u="none" spc="-5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er</a:t>
            </a:r>
            <a:r>
              <a:rPr sz="3200" u="none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3200" u="none">
                <a:solidFill>
                  <a:srgbClr val="6F2F9F"/>
                </a:solidFill>
                <a:latin typeface="Times New Roman" panose="02020603050405020304"/>
                <a:cs typeface="Times New Roman" panose="02020603050405020304"/>
              </a:rPr>
              <a:t>	</a:t>
            </a:r>
            <a:r>
              <a:rPr sz="3200" u="none" smtClean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Parti</a:t>
            </a:r>
            <a:r>
              <a:rPr sz="3200" u="none" spc="-20" smtClean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3200" u="none" smtClean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ip</a:t>
            </a:r>
            <a:r>
              <a:rPr sz="3200" u="none" spc="-15" smtClean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3200" u="none" smtClean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lang="en-US" sz="3200" u="none" dirty="0" smtClean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ion</a:t>
            </a:r>
            <a:endParaRPr sz="32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744464" y="6566049"/>
            <a:ext cx="19621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25</a:t>
            </a:r>
            <a:endParaRPr sz="1200">
              <a:latin typeface="Arial" panose="020B0604020202020204"/>
              <a:cs typeface="Arial" panose="020B0604020202020204"/>
            </a:endParaRPr>
          </a:p>
        </p:txBody>
      </p:sp>
      <p:pic>
        <p:nvPicPr>
          <p:cNvPr id="15" name="Picture 14" descr="C:\Users\ugend\Desktop\DSCF107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1" y="838200"/>
            <a:ext cx="4495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C:\Users\ugend\Desktop\DSCF121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4668" y="762000"/>
            <a:ext cx="3659332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ece\Downloads\IMG_20160217_114839509.jpg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990600" y="0"/>
            <a:ext cx="37114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1" descr="C:\Users\ECE-HOD\Pictures\IMG-20160926-WA0007 (1)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09865" y="0"/>
            <a:ext cx="47341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7999"/>
                </a:moveTo>
                <a:lnTo>
                  <a:pt x="8055863" y="6857999"/>
                </a:lnTo>
                <a:lnTo>
                  <a:pt x="8055863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13459" y="0"/>
            <a:ext cx="1905" cy="6858000"/>
          </a:xfrm>
          <a:custGeom>
            <a:avLst/>
            <a:gdLst/>
            <a:ahLst/>
            <a:cxnLst/>
            <a:rect l="l" t="t" r="r" b="b"/>
            <a:pathLst>
              <a:path w="1905" h="6858000">
                <a:moveTo>
                  <a:pt x="0" y="6857999"/>
                </a:moveTo>
                <a:lnTo>
                  <a:pt x="1523" y="6857999"/>
                </a:lnTo>
                <a:lnTo>
                  <a:pt x="1523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14983" y="0"/>
            <a:ext cx="73660" cy="6858000"/>
          </a:xfrm>
          <a:custGeom>
            <a:avLst/>
            <a:gdLst/>
            <a:ahLst/>
            <a:cxnLst/>
            <a:rect l="l" t="t" r="r" b="b"/>
            <a:pathLst>
              <a:path w="73659" h="6858000">
                <a:moveTo>
                  <a:pt x="0" y="6857999"/>
                </a:moveTo>
                <a:lnTo>
                  <a:pt x="73151" y="6857999"/>
                </a:lnTo>
                <a:lnTo>
                  <a:pt x="73151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557015" y="18288"/>
            <a:ext cx="3253740" cy="11109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95401" y="113247"/>
            <a:ext cx="6858000" cy="741487"/>
          </a:xfrm>
          <a:prstGeom prst="rect">
            <a:avLst/>
          </a:prstGeom>
        </p:spPr>
        <p:txBody>
          <a:bodyPr vert="horz" wrap="square" lIns="0" tIns="150116" rIns="0" bIns="0" rtlCol="0">
            <a:spAutoFit/>
          </a:bodyPr>
          <a:lstStyle/>
          <a:p>
            <a:pPr marL="3097530">
              <a:lnSpc>
                <a:spcPts val="4640"/>
              </a:lnSpc>
            </a:pPr>
            <a:r>
              <a:rPr sz="3900" u="none" spc="-35" smtClean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Ab</a:t>
            </a:r>
            <a:r>
              <a:rPr sz="3900" u="none" spc="-15" smtClean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3900" u="none" spc="-20" smtClean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ut</a:t>
            </a:r>
            <a:r>
              <a:rPr sz="3900" u="none" spc="105" smtClean="0">
                <a:solidFill>
                  <a:srgbClr val="6F2F9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00" u="none" spc="-5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NSS</a:t>
            </a:r>
            <a:endParaRPr sz="3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71600" y="1066800"/>
            <a:ext cx="7543800" cy="53270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910" indent="-283210">
              <a:lnSpc>
                <a:spcPts val="3420"/>
              </a:lnSpc>
              <a:buClr>
                <a:srgbClr val="3890A6"/>
              </a:buClr>
              <a:buSzPct val="80000"/>
              <a:buFont typeface="Wingdings 2" panose="05020102010507070707"/>
              <a:buChar char=""/>
              <a:tabLst>
                <a:tab pos="296545" algn="l"/>
              </a:tabLst>
            </a:pP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3000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scheme</a:t>
            </a:r>
            <a:r>
              <a:rPr sz="3000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3000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launche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3000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3000" spc="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Gandhiji</a:t>
            </a:r>
            <a:r>
              <a:rPr sz="3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's</a:t>
            </a:r>
            <a:endParaRPr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5910">
              <a:lnSpc>
                <a:spcPts val="3420"/>
              </a:lnSpc>
            </a:pP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Centen</a:t>
            </a:r>
            <a:r>
              <a:rPr sz="3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</a:t>
            </a:r>
            <a:r>
              <a:rPr sz="3000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yea</a:t>
            </a:r>
            <a:r>
              <a:rPr sz="3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-1969.</a:t>
            </a:r>
            <a:endParaRPr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5910" marR="61595" indent="-283210">
              <a:lnSpc>
                <a:spcPts val="3240"/>
              </a:lnSpc>
              <a:spcBef>
                <a:spcPts val="650"/>
              </a:spcBef>
              <a:buClr>
                <a:srgbClr val="3890A6"/>
              </a:buClr>
              <a:buSzPct val="80000"/>
              <a:buFont typeface="Wingdings 2" panose="05020102010507070707"/>
              <a:buChar char=""/>
              <a:tabLst>
                <a:tab pos="296545" algn="l"/>
              </a:tabLst>
            </a:pP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30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</a:t>
            </a:r>
            <a:r>
              <a:rPr sz="3000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3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3000" spc="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developin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sz="3000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30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udent'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3000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personali</a:t>
            </a:r>
            <a:r>
              <a:rPr sz="3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sz="3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sz="30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oug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3000" spc="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</a:t>
            </a:r>
            <a:r>
              <a:rPr sz="3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sz="3000" spc="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service.</a:t>
            </a:r>
            <a:endParaRPr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5910" marR="63500" indent="-283210">
              <a:lnSpc>
                <a:spcPct val="90000"/>
              </a:lnSpc>
              <a:spcBef>
                <a:spcPts val="550"/>
              </a:spcBef>
              <a:buClr>
                <a:srgbClr val="3890A6"/>
              </a:buClr>
              <a:buSzPct val="80000"/>
              <a:buFont typeface="Wingdings 2" panose="05020102010507070707"/>
              <a:buChar char=""/>
              <a:tabLst>
                <a:tab pos="296545" algn="l"/>
              </a:tabLst>
            </a:pP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30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30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3000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3000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3000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</a:t>
            </a:r>
            <a:r>
              <a:rPr sz="30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unta</a:t>
            </a:r>
            <a:r>
              <a:rPr sz="3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sz="3000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associatio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3000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3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sz="3000" spc="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young 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30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3000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</a:t>
            </a:r>
            <a:r>
              <a:rPr sz="30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sz="30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s,</a:t>
            </a:r>
            <a:r>
              <a:rPr sz="30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Universitie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30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3000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3000" spc="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+2 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</a:t>
            </a:r>
            <a:r>
              <a:rPr sz="30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3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5910" marR="5080" indent="-283210">
              <a:lnSpc>
                <a:spcPct val="90000"/>
              </a:lnSpc>
              <a:spcBef>
                <a:spcPts val="600"/>
              </a:spcBef>
              <a:buClr>
                <a:srgbClr val="3890A6"/>
              </a:buClr>
              <a:buSzPct val="80000"/>
              <a:buFont typeface="Wingdings 2" panose="05020102010507070707"/>
              <a:buChar char=""/>
              <a:tabLst>
                <a:tab pos="296545" algn="l"/>
              </a:tabLst>
            </a:pP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3000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cardinal</a:t>
            </a:r>
            <a:r>
              <a:rPr sz="30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</a:t>
            </a:r>
            <a:r>
              <a:rPr sz="30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30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3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sz="3000" spc="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3000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5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3000" spc="5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3000" spc="-2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3000" spc="-1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5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</a:t>
            </a:r>
            <a:r>
              <a:rPr sz="3000" spc="-15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3000" spc="-5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sz="3000" spc="-15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3000" spc="8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3000" spc="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3000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3000" spc="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3000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3000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5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3000" spc="-5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invo</a:t>
            </a:r>
            <a:r>
              <a:rPr sz="3000" spc="5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veme</a:t>
            </a:r>
            <a:r>
              <a:rPr sz="3000" spc="-2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3000" spc="-1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3000" spc="6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3000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3000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task</a:t>
            </a:r>
            <a:r>
              <a:rPr sz="3000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3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sz="3000" spc="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3000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</a:t>
            </a:r>
            <a:r>
              <a:rPr sz="30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ding.</a:t>
            </a:r>
            <a:endParaRPr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5910" marR="323850" indent="-283210">
              <a:lnSpc>
                <a:spcPts val="3240"/>
              </a:lnSpc>
              <a:spcBef>
                <a:spcPts val="645"/>
              </a:spcBef>
              <a:buClr>
                <a:srgbClr val="3890A6"/>
              </a:buClr>
              <a:buSzPct val="80000"/>
              <a:buFont typeface="Wingdings 2" panose="05020102010507070707"/>
              <a:buChar char=""/>
              <a:tabLst>
                <a:tab pos="296545" algn="l"/>
              </a:tabLst>
            </a:pPr>
            <a:r>
              <a:rPr sz="30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30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ganize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3000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sz="3000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3000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</a:t>
            </a:r>
            <a:r>
              <a:rPr sz="3000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3000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eachers </a:t>
            </a:r>
            <a:r>
              <a:rPr sz="3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sz="30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oug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3000" spc="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hei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3000" spc="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combined</a:t>
            </a:r>
            <a:r>
              <a:rPr sz="30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participatio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30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endParaRPr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63955" y="6435428"/>
            <a:ext cx="328549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</a:t>
            </a:r>
            <a:r>
              <a:rPr sz="3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sz="3000" spc="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service.</a:t>
            </a:r>
            <a:endParaRPr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87137" y="6566049"/>
            <a:ext cx="110489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4</a:t>
            </a:r>
            <a:endParaRPr sz="12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94646" y="6566049"/>
            <a:ext cx="103378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NS</a:t>
            </a:r>
            <a:r>
              <a:rPr sz="1200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1200" spc="25" dirty="0">
                <a:solidFill>
                  <a:srgbClr val="B5A687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200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-</a:t>
            </a:r>
            <a:r>
              <a:rPr sz="1200" spc="-30" dirty="0">
                <a:solidFill>
                  <a:srgbClr val="B5A687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200" spc="-10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AFGCW</a:t>
            </a:r>
            <a:endParaRPr sz="12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ERRANNA\Desktop\tkr\NSS PHOTOS\NSS PHOTOS\Yoga Day 2017\IMG-20170622-WA000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143000" y="0"/>
            <a:ext cx="8001000" cy="662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228600"/>
            <a:ext cx="7010400" cy="6278642"/>
          </a:xfrm>
        </p:spPr>
        <p:txBody>
          <a:bodyPr/>
          <a:lstStyle/>
          <a:p>
            <a:pPr lvl="3"/>
            <a:endParaRPr lang="en-US" dirty="0" smtClean="0"/>
          </a:p>
          <a:p>
            <a:pPr lvl="3"/>
            <a:r>
              <a:rPr lang="en-US" b="1" dirty="0" smtClean="0"/>
              <a:t>                         2015-2016</a:t>
            </a:r>
            <a:endParaRPr lang="en-US" b="1" dirty="0" smtClean="0"/>
          </a:p>
          <a:p>
            <a:pPr lvl="3" algn="l"/>
            <a:r>
              <a:rPr lang="en-US" sz="2000" b="1" dirty="0" smtClean="0"/>
              <a:t>On 14</a:t>
            </a:r>
            <a:r>
              <a:rPr lang="en-US" sz="2000" b="1" baseline="30000" dirty="0" smtClean="0"/>
              <a:t>th</a:t>
            </a:r>
            <a:r>
              <a:rPr lang="en-US" sz="2000" b="1" dirty="0" smtClean="0"/>
              <a:t> Aug 2015 a plantation </a:t>
            </a:r>
            <a:r>
              <a:rPr lang="en-US" sz="2000" b="1" dirty="0" err="1" smtClean="0"/>
              <a:t>programme</a:t>
            </a:r>
            <a:r>
              <a:rPr lang="en-US" sz="2000" b="1" dirty="0" smtClean="0"/>
              <a:t> was conducted by NSS Unit TKRCET at </a:t>
            </a:r>
            <a:r>
              <a:rPr lang="en-US" sz="2000" b="1" dirty="0" err="1" smtClean="0"/>
              <a:t>Hasthinapuram</a:t>
            </a:r>
            <a:r>
              <a:rPr lang="en-US" sz="2000" b="1" dirty="0" smtClean="0"/>
              <a:t>.</a:t>
            </a:r>
            <a:endParaRPr lang="en-US" sz="2000" b="1" dirty="0" smtClean="0"/>
          </a:p>
          <a:p>
            <a:r>
              <a:rPr lang="en-US" sz="2000" b="1" dirty="0" smtClean="0"/>
              <a:t> </a:t>
            </a:r>
            <a:endParaRPr lang="en-US" sz="2000" b="1" dirty="0" smtClean="0"/>
          </a:p>
          <a:p>
            <a:pPr lvl="3"/>
            <a:r>
              <a:rPr lang="en-US" sz="2000" b="1" dirty="0" smtClean="0"/>
              <a:t>On account of </a:t>
            </a:r>
            <a:r>
              <a:rPr lang="en-US" sz="2000" b="1" dirty="0" err="1" smtClean="0"/>
              <a:t>Swacch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Bharath</a:t>
            </a:r>
            <a:r>
              <a:rPr lang="en-US" sz="2000" b="1" dirty="0" smtClean="0"/>
              <a:t>, a  </a:t>
            </a:r>
            <a:r>
              <a:rPr lang="en-US" sz="2000" b="1" dirty="0" err="1" smtClean="0"/>
              <a:t>Swacch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meerpet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programme</a:t>
            </a:r>
            <a:r>
              <a:rPr lang="en-US" sz="2000" b="1" dirty="0" smtClean="0"/>
              <a:t> was organized on 4</a:t>
            </a:r>
            <a:r>
              <a:rPr lang="en-US" sz="2000" b="1" baseline="30000" dirty="0" smtClean="0"/>
              <a:t>th</a:t>
            </a:r>
            <a:r>
              <a:rPr lang="en-US" sz="2000" b="1" dirty="0" smtClean="0"/>
              <a:t> Sep 2015. </a:t>
            </a:r>
            <a:endParaRPr lang="en-US" sz="2000" b="1" dirty="0" smtClean="0"/>
          </a:p>
          <a:p>
            <a:r>
              <a:rPr lang="en-US" sz="2000" b="1" dirty="0" smtClean="0"/>
              <a:t> </a:t>
            </a:r>
            <a:endParaRPr lang="en-US" sz="2000" b="1" dirty="0" smtClean="0"/>
          </a:p>
          <a:p>
            <a:pPr lvl="3"/>
            <a:r>
              <a:rPr lang="en-US" sz="2000" b="1" dirty="0" smtClean="0"/>
              <a:t>An amount of Rs.10,000/- was sent to Indian Association for the blind on account of International white cane day   on 14</a:t>
            </a:r>
            <a:r>
              <a:rPr lang="en-US" sz="2000" b="1" baseline="30000" dirty="0" smtClean="0"/>
              <a:t>th</a:t>
            </a:r>
            <a:r>
              <a:rPr lang="en-US" sz="2000" b="1" dirty="0" smtClean="0"/>
              <a:t> Dec, 2015.</a:t>
            </a:r>
            <a:endParaRPr lang="en-US" sz="2000" b="1" dirty="0" smtClean="0"/>
          </a:p>
          <a:p>
            <a:pPr lvl="3"/>
            <a:r>
              <a:rPr lang="en-US" sz="2000" b="1" dirty="0" smtClean="0"/>
              <a:t>On 2</a:t>
            </a:r>
            <a:r>
              <a:rPr lang="en-US" sz="2000" b="1" baseline="30000" dirty="0" smtClean="0"/>
              <a:t>nd</a:t>
            </a:r>
            <a:r>
              <a:rPr lang="en-US" sz="2000" b="1" dirty="0" smtClean="0"/>
              <a:t> Oct, 2015 the NSS volunteers participated in a </a:t>
            </a:r>
            <a:r>
              <a:rPr lang="en-US" sz="2000" b="1" dirty="0" err="1" smtClean="0"/>
              <a:t>progamme</a:t>
            </a:r>
            <a:r>
              <a:rPr lang="en-US" sz="2000" b="1" dirty="0" smtClean="0"/>
              <a:t> where Gandhi </a:t>
            </a:r>
            <a:r>
              <a:rPr lang="en-US" sz="2000" b="1" dirty="0" err="1" smtClean="0"/>
              <a:t>Jayanthi</a:t>
            </a:r>
            <a:r>
              <a:rPr lang="en-US" sz="2000" b="1" dirty="0" smtClean="0"/>
              <a:t>  was promoted as </a:t>
            </a:r>
            <a:r>
              <a:rPr lang="en-US" sz="2000" b="1" dirty="0" err="1" smtClean="0"/>
              <a:t>khadhi</a:t>
            </a:r>
            <a:r>
              <a:rPr lang="en-US" sz="2000" b="1" dirty="0" smtClean="0"/>
              <a:t> day at Necklace road.</a:t>
            </a:r>
            <a:endParaRPr lang="en-US" sz="2000" b="1" dirty="0" smtClean="0"/>
          </a:p>
          <a:p>
            <a:pPr lvl="3"/>
            <a:endParaRPr lang="en-US" sz="2000" b="1" dirty="0" smtClean="0"/>
          </a:p>
          <a:p>
            <a:pPr lvl="3"/>
            <a:r>
              <a:rPr lang="en-US" sz="2000" b="1" dirty="0" smtClean="0"/>
              <a:t>On 7</a:t>
            </a:r>
            <a:r>
              <a:rPr lang="en-US" sz="2000" b="1" baseline="30000" dirty="0" smtClean="0"/>
              <a:t>th</a:t>
            </a:r>
            <a:r>
              <a:rPr lang="en-US" sz="2000" b="1" dirty="0" smtClean="0"/>
              <a:t> Feb , 2016 the NSS  volunteers participated  in CANCER awareness walk was </a:t>
            </a:r>
            <a:r>
              <a:rPr lang="en-US" sz="2000" b="1" dirty="0" err="1" smtClean="0"/>
              <a:t>organised</a:t>
            </a:r>
            <a:r>
              <a:rPr lang="en-US" sz="2000" b="1" dirty="0" smtClean="0"/>
              <a:t> by </a:t>
            </a:r>
            <a:r>
              <a:rPr lang="en-US" sz="2000" b="1" dirty="0" err="1" smtClean="0"/>
              <a:t>Yashoda</a:t>
            </a:r>
            <a:r>
              <a:rPr lang="en-US" sz="2000" b="1" dirty="0" smtClean="0"/>
              <a:t> hospitals at INDOOR  Stadium , L.B Nagar to </a:t>
            </a:r>
            <a:r>
              <a:rPr lang="en-US" sz="2000" b="1" dirty="0" err="1" smtClean="0"/>
              <a:t>Dilsuknagar</a:t>
            </a:r>
            <a:r>
              <a:rPr lang="en-US" sz="2000" b="1" dirty="0" smtClean="0"/>
              <a:t>.</a:t>
            </a:r>
            <a:endParaRPr lang="en-US" sz="2000" b="1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7999"/>
                </a:moveTo>
                <a:lnTo>
                  <a:pt x="8055863" y="6857999"/>
                </a:lnTo>
                <a:lnTo>
                  <a:pt x="8055863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13459" y="0"/>
            <a:ext cx="1905" cy="6858000"/>
          </a:xfrm>
          <a:custGeom>
            <a:avLst/>
            <a:gdLst/>
            <a:ahLst/>
            <a:cxnLst/>
            <a:rect l="l" t="t" r="r" b="b"/>
            <a:pathLst>
              <a:path w="1905" h="6858000">
                <a:moveTo>
                  <a:pt x="0" y="6857999"/>
                </a:moveTo>
                <a:lnTo>
                  <a:pt x="1523" y="6857999"/>
                </a:lnTo>
                <a:lnTo>
                  <a:pt x="1523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14983" y="0"/>
            <a:ext cx="73660" cy="6858000"/>
          </a:xfrm>
          <a:custGeom>
            <a:avLst/>
            <a:gdLst/>
            <a:ahLst/>
            <a:cxnLst/>
            <a:rect l="l" t="t" r="r" b="b"/>
            <a:pathLst>
              <a:path w="73659" h="6858000">
                <a:moveTo>
                  <a:pt x="0" y="6857999"/>
                </a:moveTo>
                <a:lnTo>
                  <a:pt x="73151" y="6857999"/>
                </a:lnTo>
                <a:lnTo>
                  <a:pt x="73151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173480" y="0"/>
            <a:ext cx="7862315" cy="1018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493902" y="140046"/>
            <a:ext cx="7222490" cy="520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900" b="1" spc="-30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HIV/AIDS</a:t>
            </a:r>
            <a:r>
              <a:rPr sz="3900" b="1" spc="-30" dirty="0">
                <a:solidFill>
                  <a:srgbClr val="6F2F9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00" b="1" spc="-70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3900" b="1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warene</a:t>
            </a:r>
            <a:r>
              <a:rPr sz="3900" b="1" spc="-5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3900" b="1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3900" b="1" spc="-20" dirty="0">
                <a:solidFill>
                  <a:srgbClr val="6F2F9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00" b="1" spc="-5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Activities</a:t>
            </a:r>
            <a:endParaRPr sz="3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44464" y="6566049"/>
            <a:ext cx="19621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26</a:t>
            </a:r>
            <a:endParaRPr sz="1200">
              <a:latin typeface="Arial" panose="020B0604020202020204"/>
              <a:cs typeface="Arial" panose="020B0604020202020204"/>
            </a:endParaRPr>
          </a:p>
        </p:txBody>
      </p:sp>
      <p:pic>
        <p:nvPicPr>
          <p:cNvPr id="11" name="Image1" descr="C:\Users\ece\Downloads\IMG-20160213-WA000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762000"/>
            <a:ext cx="4208709" cy="5867400"/>
          </a:xfrm>
          <a:prstGeom prst="rect">
            <a:avLst/>
          </a:prstGeom>
        </p:spPr>
      </p:pic>
      <p:pic>
        <p:nvPicPr>
          <p:cNvPr id="13314" name="Picture 2" descr="C:\Users\ERRANNA\Desktop\tkr\NSS PHOTOS\NSS PHOTOS\Yoga Day 2017\IMG-20170622-WA00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762000"/>
            <a:ext cx="3962400" cy="5915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143000" y="228601"/>
            <a:ext cx="76962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91970" y="113247"/>
            <a:ext cx="7560059" cy="430530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YOGA DAY </a:t>
            </a:r>
            <a:endParaRPr 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Content Placeholder 3" descr="IMG_20190621_070501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457200" y="1216660"/>
            <a:ext cx="3977640" cy="4114800"/>
          </a:xfrm>
          <a:prstGeom prst="rect">
            <a:avLst/>
          </a:prstGeom>
        </p:spPr>
      </p:pic>
      <p:pic>
        <p:nvPicPr>
          <p:cNvPr id="7" name="Content Placeholder 6" descr="IMG_20190621_070205 (1)"/>
          <p:cNvPicPr>
            <a:picLocks noChangeAspect="1"/>
          </p:cNvPicPr>
          <p:nvPr>
            <p:ph sz="half" idx="3"/>
          </p:nvPr>
        </p:nvPicPr>
        <p:blipFill>
          <a:blip r:embed="rId2"/>
          <a:stretch>
            <a:fillRect/>
          </a:stretch>
        </p:blipFill>
        <p:spPr>
          <a:xfrm>
            <a:off x="4709160" y="1217295"/>
            <a:ext cx="3977640" cy="411416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91970" y="113247"/>
            <a:ext cx="7560059" cy="430530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swach sarvekshan  clean and green program</a:t>
            </a:r>
            <a:endParaRPr lang="en-US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457200" y="1348740"/>
            <a:ext cx="3977640" cy="4342130"/>
          </a:xfrm>
          <a:prstGeom prst="rect">
            <a:avLst/>
          </a:prstGeom>
        </p:spPr>
      </p:pic>
      <p:pic>
        <p:nvPicPr>
          <p:cNvPr id="7" name="Content Placeholder 6" descr="IMG-20190924-WA0155 (1)"/>
          <p:cNvPicPr>
            <a:picLocks noChangeAspect="1"/>
          </p:cNvPicPr>
          <p:nvPr>
            <p:ph sz="half" idx="3"/>
          </p:nvPr>
        </p:nvPicPr>
        <p:blipFill>
          <a:blip r:embed="rId2"/>
          <a:stretch>
            <a:fillRect/>
          </a:stretch>
        </p:blipFill>
        <p:spPr>
          <a:xfrm>
            <a:off x="4709160" y="1349375"/>
            <a:ext cx="3977640" cy="434149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91970" y="113247"/>
            <a:ext cx="7560059" cy="43053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p>
            <a:r>
              <a:rPr 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blood donation camp    teachers day</a:t>
            </a:r>
            <a:r>
              <a:rPr lang="en-US"/>
              <a:t>amp</a:t>
            </a:r>
            <a:endParaRPr lang="en-US"/>
          </a:p>
        </p:txBody>
      </p:sp>
      <p:pic>
        <p:nvPicPr>
          <p:cNvPr id="8" name="Content Placeholder 7" descr="IMG-20200125-WA003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457200" y="1629410"/>
            <a:ext cx="3977640" cy="3914775"/>
          </a:xfrm>
          <a:prstGeom prst="rect">
            <a:avLst/>
          </a:prstGeom>
        </p:spPr>
      </p:pic>
      <p:pic>
        <p:nvPicPr>
          <p:cNvPr id="11" name="Content Placeholder 10" descr="IMG-20190906-WA0028"/>
          <p:cNvPicPr>
            <a:picLocks noChangeAspect="1"/>
          </p:cNvPicPr>
          <p:nvPr>
            <p:ph sz="half" idx="3"/>
          </p:nvPr>
        </p:nvPicPr>
        <p:blipFill>
          <a:blip r:embed="rId2"/>
          <a:stretch>
            <a:fillRect/>
          </a:stretch>
        </p:blipFill>
        <p:spPr>
          <a:xfrm>
            <a:off x="4709160" y="1628775"/>
            <a:ext cx="3977640" cy="391541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91970" y="113247"/>
            <a:ext cx="7560059" cy="430530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Awareness programm on Girl safety</a:t>
            </a:r>
            <a:endParaRPr lang="en-US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Content Placeholder 3" descr="IMG-20191230-WA002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457200" y="1176020"/>
            <a:ext cx="3977640" cy="4767580"/>
          </a:xfrm>
          <a:prstGeom prst="rect">
            <a:avLst/>
          </a:prstGeom>
        </p:spPr>
      </p:pic>
      <p:pic>
        <p:nvPicPr>
          <p:cNvPr id="7" name="Content Placeholder 6" descr="IMG-20191230-WA0001 (2)"/>
          <p:cNvPicPr>
            <a:picLocks noChangeAspect="1"/>
          </p:cNvPicPr>
          <p:nvPr>
            <p:ph sz="half" idx="3"/>
          </p:nvPr>
        </p:nvPicPr>
        <p:blipFill>
          <a:blip r:embed="rId2"/>
          <a:stretch>
            <a:fillRect/>
          </a:stretch>
        </p:blipFill>
        <p:spPr>
          <a:xfrm>
            <a:off x="4709160" y="1176655"/>
            <a:ext cx="3977640" cy="476631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91970" y="113247"/>
            <a:ext cx="7560059" cy="430530"/>
          </a:xfrm>
        </p:spPr>
        <p:txBody>
          <a:bodyPr/>
          <a:p>
            <a:r>
              <a:rPr 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NSS DAY  </a:t>
            </a:r>
            <a:r>
              <a:rPr lang="en-US"/>
              <a:t>DAY</a:t>
            </a:r>
            <a:endParaRPr lang="en-US"/>
          </a:p>
        </p:txBody>
      </p:sp>
      <p:pic>
        <p:nvPicPr>
          <p:cNvPr id="10" name="Content Placeholder 9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555115" y="1146810"/>
            <a:ext cx="6566535" cy="555561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91970" y="113247"/>
            <a:ext cx="7560059" cy="430530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NSS DAY</a:t>
            </a:r>
            <a:endParaRPr lang="en-US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970280" y="998220"/>
            <a:ext cx="7077710" cy="52571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7999"/>
                </a:moveTo>
                <a:lnTo>
                  <a:pt x="8055863" y="6857999"/>
                </a:lnTo>
                <a:lnTo>
                  <a:pt x="8055863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13459" y="0"/>
            <a:ext cx="1905" cy="6858000"/>
          </a:xfrm>
          <a:custGeom>
            <a:avLst/>
            <a:gdLst/>
            <a:ahLst/>
            <a:cxnLst/>
            <a:rect l="l" t="t" r="r" b="b"/>
            <a:pathLst>
              <a:path w="1905" h="6858000">
                <a:moveTo>
                  <a:pt x="0" y="6857999"/>
                </a:moveTo>
                <a:lnTo>
                  <a:pt x="1523" y="6857999"/>
                </a:lnTo>
                <a:lnTo>
                  <a:pt x="1523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14983" y="0"/>
            <a:ext cx="73660" cy="6858000"/>
          </a:xfrm>
          <a:custGeom>
            <a:avLst/>
            <a:gdLst/>
            <a:ahLst/>
            <a:cxnLst/>
            <a:rect l="l" t="t" r="r" b="b"/>
            <a:pathLst>
              <a:path w="73659" h="6858000">
                <a:moveTo>
                  <a:pt x="0" y="6857999"/>
                </a:moveTo>
                <a:lnTo>
                  <a:pt x="73151" y="6857999"/>
                </a:lnTo>
                <a:lnTo>
                  <a:pt x="73151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598164" y="0"/>
            <a:ext cx="3171443" cy="1030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555" rIns="0" bIns="0" rtlCol="0">
            <a:spAutoFit/>
          </a:bodyPr>
          <a:lstStyle/>
          <a:p>
            <a:pPr marL="3138805">
              <a:lnSpc>
                <a:spcPts val="4640"/>
              </a:lnSpc>
            </a:pPr>
            <a:r>
              <a:rPr sz="3900" u="none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Objectives</a:t>
            </a:r>
            <a:endParaRPr sz="3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96899" y="778131"/>
            <a:ext cx="7258684" cy="5165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910" marR="57150" indent="-283210">
              <a:lnSpc>
                <a:spcPts val="2880"/>
              </a:lnSpc>
              <a:buClr>
                <a:srgbClr val="3890A6"/>
              </a:buClr>
              <a:buSzPct val="80000"/>
              <a:buFont typeface="Wingdings 2" panose="05020102010507070707"/>
              <a:buChar char=""/>
              <a:tabLst>
                <a:tab pos="296545" algn="l"/>
              </a:tabLst>
            </a:pPr>
            <a:r>
              <a:rPr sz="3000" spc="-355" dirty="0">
                <a:latin typeface="Arial" panose="020B0604020202020204"/>
                <a:cs typeface="Arial" panose="020B0604020202020204"/>
              </a:rPr>
              <a:t>T</a:t>
            </a:r>
            <a:r>
              <a:rPr sz="3000" dirty="0">
                <a:latin typeface="Arial" panose="020B0604020202020204"/>
                <a:cs typeface="Arial" panose="020B0604020202020204"/>
              </a:rPr>
              <a:t>o</a:t>
            </a:r>
            <a:r>
              <a:rPr sz="3000" spc="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enab</a:t>
            </a:r>
            <a:r>
              <a:rPr sz="3000" spc="5" dirty="0">
                <a:latin typeface="Arial" panose="020B0604020202020204"/>
                <a:cs typeface="Arial" panose="020B0604020202020204"/>
              </a:rPr>
              <a:t>l</a:t>
            </a:r>
            <a:r>
              <a:rPr sz="3000" dirty="0">
                <a:latin typeface="Arial" panose="020B0604020202020204"/>
                <a:cs typeface="Arial" panose="020B0604020202020204"/>
              </a:rPr>
              <a:t>e</a:t>
            </a:r>
            <a:r>
              <a:rPr sz="3000" spc="4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the</a:t>
            </a:r>
            <a:r>
              <a:rPr sz="3000" spc="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studen</a:t>
            </a:r>
            <a:r>
              <a:rPr sz="3000" spc="-15" dirty="0">
                <a:latin typeface="Arial" panose="020B0604020202020204"/>
                <a:cs typeface="Arial" panose="020B0604020202020204"/>
              </a:rPr>
              <a:t>t</a:t>
            </a:r>
            <a:r>
              <a:rPr sz="3000" dirty="0">
                <a:latin typeface="Arial" panose="020B0604020202020204"/>
                <a:cs typeface="Arial" panose="020B0604020202020204"/>
              </a:rPr>
              <a:t>s</a:t>
            </a:r>
            <a:r>
              <a:rPr sz="3000" spc="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15" dirty="0">
                <a:latin typeface="Arial" panose="020B0604020202020204"/>
                <a:cs typeface="Arial" panose="020B0604020202020204"/>
              </a:rPr>
              <a:t>to</a:t>
            </a:r>
            <a:r>
              <a:rPr sz="3000" spc="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understan</a:t>
            </a:r>
            <a:r>
              <a:rPr sz="3000" dirty="0">
                <a:latin typeface="Arial" panose="020B0604020202020204"/>
                <a:cs typeface="Arial" panose="020B0604020202020204"/>
              </a:rPr>
              <a:t>d</a:t>
            </a:r>
            <a:r>
              <a:rPr sz="3000" spc="6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the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community</a:t>
            </a:r>
            <a:r>
              <a:rPr sz="3000" spc="7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i</a:t>
            </a:r>
            <a:r>
              <a:rPr sz="3000" dirty="0">
                <a:latin typeface="Arial" panose="020B0604020202020204"/>
                <a:cs typeface="Arial" panose="020B0604020202020204"/>
              </a:rPr>
              <a:t>n</a:t>
            </a:r>
            <a:r>
              <a:rPr sz="3000" spc="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wh</a:t>
            </a:r>
            <a:r>
              <a:rPr sz="3000" spc="5" dirty="0">
                <a:latin typeface="Arial" panose="020B0604020202020204"/>
                <a:cs typeface="Arial" panose="020B0604020202020204"/>
              </a:rPr>
              <a:t>i</a:t>
            </a:r>
            <a:r>
              <a:rPr sz="3000" dirty="0">
                <a:latin typeface="Arial" panose="020B0604020202020204"/>
                <a:cs typeface="Arial" panose="020B0604020202020204"/>
              </a:rPr>
              <a:t>ch</a:t>
            </a:r>
            <a:r>
              <a:rPr sz="3000" spc="5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they</a:t>
            </a:r>
            <a:r>
              <a:rPr sz="3000" spc="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work.</a:t>
            </a:r>
            <a:endParaRPr sz="3000">
              <a:latin typeface="Arial" panose="020B0604020202020204"/>
              <a:cs typeface="Arial" panose="020B0604020202020204"/>
            </a:endParaRPr>
          </a:p>
          <a:p>
            <a:pPr marL="295910" indent="-283210">
              <a:lnSpc>
                <a:spcPts val="3145"/>
              </a:lnSpc>
              <a:buClr>
                <a:srgbClr val="3890A6"/>
              </a:buClr>
              <a:buSzPct val="80000"/>
              <a:buFont typeface="Wingdings 2" panose="05020102010507070707"/>
              <a:buChar char=""/>
              <a:tabLst>
                <a:tab pos="296545" algn="l"/>
              </a:tabLst>
            </a:pPr>
            <a:r>
              <a:rPr sz="3000" spc="-355" dirty="0">
                <a:latin typeface="Arial" panose="020B0604020202020204"/>
                <a:cs typeface="Arial" panose="020B0604020202020204"/>
              </a:rPr>
              <a:t>T</a:t>
            </a:r>
            <a:r>
              <a:rPr sz="3000" dirty="0">
                <a:latin typeface="Arial" panose="020B0604020202020204"/>
                <a:cs typeface="Arial" panose="020B0604020202020204"/>
              </a:rPr>
              <a:t>o</a:t>
            </a:r>
            <a:r>
              <a:rPr sz="3000" spc="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understan</a:t>
            </a:r>
            <a:r>
              <a:rPr sz="3000" dirty="0">
                <a:latin typeface="Arial" panose="020B0604020202020204"/>
                <a:cs typeface="Arial" panose="020B0604020202020204"/>
              </a:rPr>
              <a:t>d</a:t>
            </a:r>
            <a:r>
              <a:rPr sz="3000" spc="5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the</a:t>
            </a:r>
            <a:r>
              <a:rPr sz="3000" spc="-15" dirty="0">
                <a:latin typeface="Arial" panose="020B0604020202020204"/>
                <a:cs typeface="Arial" panose="020B0604020202020204"/>
              </a:rPr>
              <a:t>m</a:t>
            </a:r>
            <a:r>
              <a:rPr sz="3000" dirty="0">
                <a:latin typeface="Arial" panose="020B0604020202020204"/>
                <a:cs typeface="Arial" panose="020B0604020202020204"/>
              </a:rPr>
              <a:t>selves</a:t>
            </a:r>
            <a:r>
              <a:rPr sz="3000" spc="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i</a:t>
            </a:r>
            <a:r>
              <a:rPr sz="3000" dirty="0">
                <a:latin typeface="Arial" panose="020B0604020202020204"/>
                <a:cs typeface="Arial" panose="020B0604020202020204"/>
              </a:rPr>
              <a:t>n</a:t>
            </a:r>
            <a:r>
              <a:rPr sz="3000" spc="7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relation</a:t>
            </a:r>
            <a:r>
              <a:rPr sz="3000" spc="6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15" dirty="0">
                <a:latin typeface="Arial" panose="020B0604020202020204"/>
                <a:cs typeface="Arial" panose="020B0604020202020204"/>
              </a:rPr>
              <a:t>to</a:t>
            </a:r>
            <a:endParaRPr sz="3000">
              <a:latin typeface="Arial" panose="020B0604020202020204"/>
              <a:cs typeface="Arial" panose="020B0604020202020204"/>
            </a:endParaRPr>
          </a:p>
          <a:p>
            <a:pPr marL="295910">
              <a:lnSpc>
                <a:spcPts val="3180"/>
              </a:lnSpc>
            </a:pPr>
            <a:r>
              <a:rPr sz="3000" dirty="0">
                <a:latin typeface="Arial" panose="020B0604020202020204"/>
                <a:cs typeface="Arial" panose="020B0604020202020204"/>
              </a:rPr>
              <a:t>th</a:t>
            </a:r>
            <a:r>
              <a:rPr sz="3000" spc="-15" dirty="0">
                <a:latin typeface="Arial" panose="020B0604020202020204"/>
                <a:cs typeface="Arial" panose="020B0604020202020204"/>
              </a:rPr>
              <a:t>e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i</a:t>
            </a:r>
            <a:r>
              <a:rPr sz="3000" dirty="0">
                <a:latin typeface="Arial" panose="020B0604020202020204"/>
                <a:cs typeface="Arial" panose="020B0604020202020204"/>
              </a:rPr>
              <a:t>r</a:t>
            </a:r>
            <a:r>
              <a:rPr sz="3000" spc="8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co</a:t>
            </a:r>
            <a:r>
              <a:rPr sz="3000" spc="-15" dirty="0">
                <a:latin typeface="Arial" panose="020B0604020202020204"/>
                <a:cs typeface="Arial" panose="020B0604020202020204"/>
              </a:rPr>
              <a:t>m</a:t>
            </a:r>
            <a:r>
              <a:rPr sz="3000" dirty="0">
                <a:latin typeface="Arial" panose="020B0604020202020204"/>
                <a:cs typeface="Arial" panose="020B0604020202020204"/>
              </a:rPr>
              <a:t>muni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t</a:t>
            </a:r>
            <a:r>
              <a:rPr sz="3000" spc="-240" dirty="0">
                <a:latin typeface="Arial" panose="020B0604020202020204"/>
                <a:cs typeface="Arial" panose="020B0604020202020204"/>
              </a:rPr>
              <a:t>y</a:t>
            </a:r>
            <a:r>
              <a:rPr sz="3000" dirty="0">
                <a:latin typeface="Arial" panose="020B0604020202020204"/>
                <a:cs typeface="Arial" panose="020B0604020202020204"/>
              </a:rPr>
              <a:t>.</a:t>
            </a:r>
            <a:endParaRPr sz="3000">
              <a:latin typeface="Arial" panose="020B0604020202020204"/>
              <a:cs typeface="Arial" panose="020B0604020202020204"/>
            </a:endParaRPr>
          </a:p>
          <a:p>
            <a:pPr marL="295910" marR="5080" indent="-283210">
              <a:lnSpc>
                <a:spcPts val="2880"/>
              </a:lnSpc>
              <a:spcBef>
                <a:spcPts val="635"/>
              </a:spcBef>
              <a:buClr>
                <a:srgbClr val="3890A6"/>
              </a:buClr>
              <a:buSzPct val="80000"/>
              <a:buFont typeface="Wingdings 2" panose="05020102010507070707"/>
              <a:buChar char=""/>
              <a:tabLst>
                <a:tab pos="296545" algn="l"/>
                <a:tab pos="906780" algn="l"/>
                <a:tab pos="2324735" algn="l"/>
                <a:tab pos="3061970" algn="l"/>
                <a:tab pos="4310380" algn="l"/>
                <a:tab pos="5153660" algn="l"/>
                <a:tab pos="6927850" algn="l"/>
              </a:tabLst>
            </a:pPr>
            <a:r>
              <a:rPr sz="3000" spc="-355" dirty="0">
                <a:latin typeface="Arial" panose="020B0604020202020204"/>
                <a:cs typeface="Arial" panose="020B0604020202020204"/>
              </a:rPr>
              <a:t>T</a:t>
            </a:r>
            <a:r>
              <a:rPr sz="3000" spc="-20" dirty="0">
                <a:latin typeface="Arial" panose="020B0604020202020204"/>
                <a:cs typeface="Arial" panose="020B0604020202020204"/>
              </a:rPr>
              <a:t>o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	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identi</a:t>
            </a:r>
            <a:r>
              <a:rPr sz="3000" spc="-15" dirty="0">
                <a:latin typeface="Arial" panose="020B0604020202020204"/>
                <a:cs typeface="Arial" panose="020B0604020202020204"/>
              </a:rPr>
              <a:t>f</a:t>
            </a:r>
            <a:r>
              <a:rPr sz="3000" dirty="0">
                <a:latin typeface="Arial" panose="020B0604020202020204"/>
                <a:cs typeface="Arial" panose="020B0604020202020204"/>
              </a:rPr>
              <a:t>y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	</a:t>
            </a:r>
            <a:r>
              <a:rPr sz="3000" dirty="0">
                <a:latin typeface="Arial" panose="020B0604020202020204"/>
                <a:cs typeface="Arial" panose="020B0604020202020204"/>
              </a:rPr>
              <a:t>the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	</a:t>
            </a:r>
            <a:r>
              <a:rPr sz="3000" spc="5" dirty="0">
                <a:latin typeface="Arial" panose="020B0604020202020204"/>
                <a:cs typeface="Arial" panose="020B0604020202020204"/>
              </a:rPr>
              <a:t>n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eed</a:t>
            </a:r>
            <a:r>
              <a:rPr sz="3000" dirty="0">
                <a:latin typeface="Arial" panose="020B0604020202020204"/>
                <a:cs typeface="Arial" panose="020B0604020202020204"/>
              </a:rPr>
              <a:t>s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	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a</a:t>
            </a:r>
            <a:r>
              <a:rPr sz="3000" spc="-15" dirty="0">
                <a:latin typeface="Arial" panose="020B0604020202020204"/>
                <a:cs typeface="Arial" panose="020B0604020202020204"/>
              </a:rPr>
              <a:t>n</a:t>
            </a:r>
            <a:r>
              <a:rPr sz="3000" dirty="0">
                <a:latin typeface="Arial" panose="020B0604020202020204"/>
                <a:cs typeface="Arial" panose="020B0604020202020204"/>
              </a:rPr>
              <a:t>d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	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prob</a:t>
            </a:r>
            <a:r>
              <a:rPr sz="3000" spc="-10" dirty="0">
                <a:latin typeface="Arial" panose="020B0604020202020204"/>
                <a:cs typeface="Arial" panose="020B0604020202020204"/>
              </a:rPr>
              <a:t>l</a:t>
            </a:r>
            <a:r>
              <a:rPr sz="3000" spc="-15" dirty="0">
                <a:latin typeface="Arial" panose="020B0604020202020204"/>
                <a:cs typeface="Arial" panose="020B0604020202020204"/>
              </a:rPr>
              <a:t>e</a:t>
            </a:r>
            <a:r>
              <a:rPr sz="3000" dirty="0">
                <a:latin typeface="Arial" panose="020B0604020202020204"/>
                <a:cs typeface="Arial" panose="020B0604020202020204"/>
              </a:rPr>
              <a:t>ms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	</a:t>
            </a:r>
            <a:r>
              <a:rPr sz="3000" spc="-20" dirty="0">
                <a:latin typeface="Arial" panose="020B0604020202020204"/>
                <a:cs typeface="Arial" panose="020B0604020202020204"/>
              </a:rPr>
              <a:t>of</a:t>
            </a:r>
            <a:r>
              <a:rPr sz="3000" spc="-1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the</a:t>
            </a:r>
            <a:r>
              <a:rPr sz="3000" spc="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community</a:t>
            </a:r>
            <a:r>
              <a:rPr sz="3000" spc="7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an</a:t>
            </a:r>
            <a:r>
              <a:rPr sz="3000" dirty="0">
                <a:latin typeface="Arial" panose="020B0604020202020204"/>
                <a:cs typeface="Arial" panose="020B0604020202020204"/>
              </a:rPr>
              <a:t>d</a:t>
            </a:r>
            <a:r>
              <a:rPr sz="3000" spc="6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the</a:t>
            </a:r>
            <a:r>
              <a:rPr sz="3000" spc="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solution</a:t>
            </a:r>
            <a:r>
              <a:rPr sz="3000" spc="6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20" dirty="0">
                <a:latin typeface="Arial" panose="020B0604020202020204"/>
                <a:cs typeface="Arial" panose="020B0604020202020204"/>
              </a:rPr>
              <a:t>to</a:t>
            </a:r>
            <a:r>
              <a:rPr sz="3000" spc="8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the</a:t>
            </a:r>
            <a:r>
              <a:rPr sz="3000" spc="-15" dirty="0">
                <a:latin typeface="Arial" panose="020B0604020202020204"/>
                <a:cs typeface="Arial" panose="020B0604020202020204"/>
              </a:rPr>
              <a:t>m</a:t>
            </a:r>
            <a:r>
              <a:rPr sz="3000" spc="-10" dirty="0">
                <a:latin typeface="Arial" panose="020B0604020202020204"/>
                <a:cs typeface="Arial" panose="020B0604020202020204"/>
              </a:rPr>
              <a:t>.</a:t>
            </a:r>
            <a:endParaRPr sz="3000">
              <a:latin typeface="Arial" panose="020B0604020202020204"/>
              <a:cs typeface="Arial" panose="020B0604020202020204"/>
            </a:endParaRPr>
          </a:p>
          <a:p>
            <a:pPr marL="295910" indent="-283210">
              <a:lnSpc>
                <a:spcPts val="3145"/>
              </a:lnSpc>
              <a:buClr>
                <a:srgbClr val="3890A6"/>
              </a:buClr>
              <a:buSzPct val="80000"/>
              <a:buFont typeface="Wingdings 2" panose="05020102010507070707"/>
              <a:buChar char=""/>
              <a:tabLst>
                <a:tab pos="296545" algn="l"/>
              </a:tabLst>
            </a:pPr>
            <a:r>
              <a:rPr sz="3000" spc="-335" dirty="0">
                <a:latin typeface="Arial" panose="020B0604020202020204"/>
                <a:cs typeface="Arial" panose="020B0604020202020204"/>
              </a:rPr>
              <a:t>T</a:t>
            </a:r>
            <a:r>
              <a:rPr sz="3000" dirty="0">
                <a:latin typeface="Arial" panose="020B0604020202020204"/>
                <a:cs typeface="Arial" panose="020B0604020202020204"/>
              </a:rPr>
              <a:t>o</a:t>
            </a:r>
            <a:r>
              <a:rPr sz="3000" spc="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develo</a:t>
            </a:r>
            <a:r>
              <a:rPr sz="3000" dirty="0">
                <a:latin typeface="Arial" panose="020B0604020202020204"/>
                <a:cs typeface="Arial" panose="020B0604020202020204"/>
              </a:rPr>
              <a:t>p</a:t>
            </a:r>
            <a:r>
              <a:rPr sz="3000" spc="4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comp</a:t>
            </a:r>
            <a:r>
              <a:rPr sz="3000" spc="-15" dirty="0">
                <a:latin typeface="Arial" panose="020B0604020202020204"/>
                <a:cs typeface="Arial" panose="020B0604020202020204"/>
              </a:rPr>
              <a:t>e</a:t>
            </a:r>
            <a:r>
              <a:rPr sz="3000" dirty="0">
                <a:latin typeface="Arial" panose="020B0604020202020204"/>
                <a:cs typeface="Arial" panose="020B0604020202020204"/>
              </a:rPr>
              <a:t>te</a:t>
            </a:r>
            <a:r>
              <a:rPr sz="3000" spc="-15" dirty="0">
                <a:latin typeface="Arial" panose="020B0604020202020204"/>
                <a:cs typeface="Arial" panose="020B0604020202020204"/>
              </a:rPr>
              <a:t>n</a:t>
            </a:r>
            <a:r>
              <a:rPr sz="3000" dirty="0">
                <a:latin typeface="Arial" panose="020B0604020202020204"/>
                <a:cs typeface="Arial" panose="020B0604020202020204"/>
              </a:rPr>
              <a:t>ce</a:t>
            </a:r>
            <a:r>
              <a:rPr sz="3000" spc="7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required</a:t>
            </a:r>
            <a:r>
              <a:rPr sz="3000" spc="4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for</a:t>
            </a:r>
            <a:endParaRPr sz="3000">
              <a:latin typeface="Arial" panose="020B0604020202020204"/>
              <a:cs typeface="Arial" panose="020B0604020202020204"/>
            </a:endParaRPr>
          </a:p>
          <a:p>
            <a:pPr marL="295910">
              <a:lnSpc>
                <a:spcPts val="3180"/>
              </a:lnSpc>
            </a:pPr>
            <a:r>
              <a:rPr sz="3000" spc="-5" dirty="0">
                <a:latin typeface="Arial" panose="020B0604020202020204"/>
                <a:cs typeface="Arial" panose="020B0604020202020204"/>
              </a:rPr>
              <a:t>grou</a:t>
            </a:r>
            <a:r>
              <a:rPr sz="3000" dirty="0">
                <a:latin typeface="Arial" panose="020B0604020202020204"/>
                <a:cs typeface="Arial" panose="020B0604020202020204"/>
              </a:rPr>
              <a:t>p</a:t>
            </a:r>
            <a:r>
              <a:rPr sz="3000" spc="6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l</a:t>
            </a:r>
            <a:r>
              <a:rPr sz="3000" spc="5" dirty="0">
                <a:latin typeface="Arial" panose="020B0604020202020204"/>
                <a:cs typeface="Arial" panose="020B0604020202020204"/>
              </a:rPr>
              <a:t>i</a:t>
            </a:r>
            <a:r>
              <a:rPr sz="3000" dirty="0">
                <a:latin typeface="Arial" panose="020B0604020202020204"/>
                <a:cs typeface="Arial" panose="020B0604020202020204"/>
              </a:rPr>
              <a:t>ving</a:t>
            </a:r>
            <a:r>
              <a:rPr sz="3000" spc="5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an</a:t>
            </a:r>
            <a:r>
              <a:rPr sz="3000" dirty="0">
                <a:latin typeface="Arial" panose="020B0604020202020204"/>
                <a:cs typeface="Arial" panose="020B0604020202020204"/>
              </a:rPr>
              <a:t>d</a:t>
            </a:r>
            <a:r>
              <a:rPr sz="3000" spc="6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sharing</a:t>
            </a:r>
            <a:r>
              <a:rPr sz="3000" spc="6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responsibi</a:t>
            </a:r>
            <a:r>
              <a:rPr sz="3000" spc="-15" dirty="0">
                <a:latin typeface="Arial" panose="020B0604020202020204"/>
                <a:cs typeface="Arial" panose="020B0604020202020204"/>
              </a:rPr>
              <a:t>l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ities.</a:t>
            </a:r>
            <a:endParaRPr sz="3000">
              <a:latin typeface="Arial" panose="020B0604020202020204"/>
              <a:cs typeface="Arial" panose="020B0604020202020204"/>
            </a:endParaRPr>
          </a:p>
          <a:p>
            <a:pPr marL="295910" marR="1099820" indent="-283210">
              <a:lnSpc>
                <a:spcPts val="2880"/>
              </a:lnSpc>
              <a:spcBef>
                <a:spcPts val="635"/>
              </a:spcBef>
              <a:buClr>
                <a:srgbClr val="3890A6"/>
              </a:buClr>
              <a:buSzPct val="80000"/>
              <a:buFont typeface="Wingdings 2" panose="05020102010507070707"/>
              <a:buChar char=""/>
              <a:tabLst>
                <a:tab pos="296545" algn="l"/>
              </a:tabLst>
            </a:pPr>
            <a:r>
              <a:rPr sz="3000" spc="-355" dirty="0">
                <a:latin typeface="Arial" panose="020B0604020202020204"/>
                <a:cs typeface="Arial" panose="020B0604020202020204"/>
              </a:rPr>
              <a:t>T</a:t>
            </a:r>
            <a:r>
              <a:rPr sz="3000" dirty="0">
                <a:latin typeface="Arial" panose="020B0604020202020204"/>
                <a:cs typeface="Arial" panose="020B0604020202020204"/>
              </a:rPr>
              <a:t>o</a:t>
            </a:r>
            <a:r>
              <a:rPr sz="3000" spc="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acqu</a:t>
            </a:r>
            <a:r>
              <a:rPr sz="3000" spc="5" dirty="0">
                <a:latin typeface="Arial" panose="020B0604020202020204"/>
                <a:cs typeface="Arial" panose="020B0604020202020204"/>
              </a:rPr>
              <a:t>i</a:t>
            </a:r>
            <a:r>
              <a:rPr sz="3000" dirty="0">
                <a:latin typeface="Arial" panose="020B0604020202020204"/>
                <a:cs typeface="Arial" panose="020B0604020202020204"/>
              </a:rPr>
              <a:t>re</a:t>
            </a:r>
            <a:r>
              <a:rPr sz="3000" spc="5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leadershi</a:t>
            </a:r>
            <a:r>
              <a:rPr sz="3000" dirty="0">
                <a:latin typeface="Arial" panose="020B0604020202020204"/>
                <a:cs typeface="Arial" panose="020B0604020202020204"/>
              </a:rPr>
              <a:t>p</a:t>
            </a:r>
            <a:r>
              <a:rPr sz="3000" spc="8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qua</a:t>
            </a:r>
            <a:r>
              <a:rPr sz="3000" spc="-20" dirty="0">
                <a:latin typeface="Arial" panose="020B0604020202020204"/>
                <a:cs typeface="Arial" panose="020B0604020202020204"/>
              </a:rPr>
              <a:t>l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i</a:t>
            </a:r>
            <a:r>
              <a:rPr sz="3000" spc="-15" dirty="0">
                <a:latin typeface="Arial" panose="020B0604020202020204"/>
                <a:cs typeface="Arial" panose="020B0604020202020204"/>
              </a:rPr>
              <a:t>t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ie</a:t>
            </a:r>
            <a:r>
              <a:rPr sz="3000" dirty="0">
                <a:latin typeface="Arial" panose="020B0604020202020204"/>
                <a:cs typeface="Arial" panose="020B0604020202020204"/>
              </a:rPr>
              <a:t>s</a:t>
            </a:r>
            <a:r>
              <a:rPr sz="3000" spc="4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and</a:t>
            </a:r>
            <a:r>
              <a:rPr sz="3000" spc="-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democra</a:t>
            </a:r>
            <a:r>
              <a:rPr sz="3000" spc="-15" dirty="0">
                <a:latin typeface="Arial" panose="020B0604020202020204"/>
                <a:cs typeface="Arial" panose="020B0604020202020204"/>
              </a:rPr>
              <a:t>t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i</a:t>
            </a:r>
            <a:r>
              <a:rPr sz="3000" dirty="0">
                <a:latin typeface="Arial" panose="020B0604020202020204"/>
                <a:cs typeface="Arial" panose="020B0604020202020204"/>
              </a:rPr>
              <a:t>c</a:t>
            </a:r>
            <a:r>
              <a:rPr sz="3000" spc="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20" dirty="0">
                <a:latin typeface="Arial" panose="020B0604020202020204"/>
                <a:cs typeface="Arial" panose="020B0604020202020204"/>
              </a:rPr>
              <a:t>at</a:t>
            </a:r>
            <a:r>
              <a:rPr sz="3000" spc="-25" dirty="0">
                <a:latin typeface="Arial" panose="020B0604020202020204"/>
                <a:cs typeface="Arial" panose="020B0604020202020204"/>
              </a:rPr>
              <a:t>t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itude.</a:t>
            </a:r>
            <a:endParaRPr sz="3000">
              <a:latin typeface="Arial" panose="020B0604020202020204"/>
              <a:cs typeface="Arial" panose="020B0604020202020204"/>
            </a:endParaRPr>
          </a:p>
          <a:p>
            <a:pPr marL="295910" marR="589915" indent="-283210">
              <a:lnSpc>
                <a:spcPct val="80000"/>
              </a:lnSpc>
              <a:spcBef>
                <a:spcPts val="625"/>
              </a:spcBef>
              <a:buClr>
                <a:srgbClr val="3890A6"/>
              </a:buClr>
              <a:buSzPct val="80000"/>
              <a:buFont typeface="Wingdings 2" panose="05020102010507070707"/>
              <a:buChar char=""/>
              <a:tabLst>
                <a:tab pos="296545" algn="l"/>
              </a:tabLst>
            </a:pPr>
            <a:r>
              <a:rPr sz="3000" spc="-335" dirty="0">
                <a:latin typeface="Arial" panose="020B0604020202020204"/>
                <a:cs typeface="Arial" panose="020B0604020202020204"/>
              </a:rPr>
              <a:t>T</a:t>
            </a:r>
            <a:r>
              <a:rPr sz="3000" dirty="0">
                <a:latin typeface="Arial" panose="020B0604020202020204"/>
                <a:cs typeface="Arial" panose="020B0604020202020204"/>
              </a:rPr>
              <a:t>o</a:t>
            </a:r>
            <a:r>
              <a:rPr sz="3000" spc="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encoura</a:t>
            </a:r>
            <a:r>
              <a:rPr sz="3000" spc="-10" dirty="0">
                <a:latin typeface="Arial" panose="020B0604020202020204"/>
                <a:cs typeface="Arial" panose="020B0604020202020204"/>
              </a:rPr>
              <a:t>g</a:t>
            </a:r>
            <a:r>
              <a:rPr sz="3000" dirty="0">
                <a:latin typeface="Arial" panose="020B0604020202020204"/>
                <a:cs typeface="Arial" panose="020B0604020202020204"/>
              </a:rPr>
              <a:t>e</a:t>
            </a:r>
            <a:r>
              <a:rPr sz="3000" spc="5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na</a:t>
            </a:r>
            <a:r>
              <a:rPr sz="3000" spc="-10" dirty="0">
                <a:latin typeface="Arial" panose="020B0604020202020204"/>
                <a:cs typeface="Arial" panose="020B0604020202020204"/>
              </a:rPr>
              <a:t>t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iona</a:t>
            </a:r>
            <a:r>
              <a:rPr sz="3000" dirty="0">
                <a:latin typeface="Arial" panose="020B0604020202020204"/>
                <a:cs typeface="Arial" panose="020B0604020202020204"/>
              </a:rPr>
              <a:t>l</a:t>
            </a:r>
            <a:r>
              <a:rPr sz="3000" spc="5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integr</a:t>
            </a:r>
            <a:r>
              <a:rPr sz="3000" spc="-10" dirty="0">
                <a:latin typeface="Arial" panose="020B0604020202020204"/>
                <a:cs typeface="Arial" panose="020B0604020202020204"/>
              </a:rPr>
              <a:t>a</a:t>
            </a:r>
            <a:r>
              <a:rPr sz="3000" dirty="0">
                <a:latin typeface="Arial" panose="020B0604020202020204"/>
                <a:cs typeface="Arial" panose="020B0604020202020204"/>
              </a:rPr>
              <a:t>tion</a:t>
            </a:r>
            <a:r>
              <a:rPr sz="3000" spc="5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and</a:t>
            </a:r>
            <a:r>
              <a:rPr sz="3000" spc="-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develo</a:t>
            </a:r>
            <a:r>
              <a:rPr sz="3000" dirty="0">
                <a:latin typeface="Arial" panose="020B0604020202020204"/>
                <a:cs typeface="Arial" panose="020B0604020202020204"/>
              </a:rPr>
              <a:t>p</a:t>
            </a:r>
            <a:r>
              <a:rPr sz="3000" spc="6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the</a:t>
            </a:r>
            <a:r>
              <a:rPr sz="3000" spc="6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capacity</a:t>
            </a:r>
            <a:r>
              <a:rPr sz="3000" spc="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25" dirty="0">
                <a:latin typeface="Arial" panose="020B0604020202020204"/>
                <a:cs typeface="Arial" panose="020B0604020202020204"/>
              </a:rPr>
              <a:t>t</a:t>
            </a:r>
            <a:r>
              <a:rPr sz="3000" dirty="0">
                <a:latin typeface="Arial" panose="020B0604020202020204"/>
                <a:cs typeface="Arial" panose="020B0604020202020204"/>
              </a:rPr>
              <a:t>o</a:t>
            </a:r>
            <a:r>
              <a:rPr sz="3000" spc="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meet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emergencie</a:t>
            </a:r>
            <a:r>
              <a:rPr sz="3000" dirty="0">
                <a:latin typeface="Arial" panose="020B0604020202020204"/>
                <a:cs typeface="Arial" panose="020B0604020202020204"/>
              </a:rPr>
              <a:t>s</a:t>
            </a:r>
            <a:r>
              <a:rPr sz="3000" spc="5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an</a:t>
            </a:r>
            <a:r>
              <a:rPr sz="3000" dirty="0">
                <a:latin typeface="Arial" panose="020B0604020202020204"/>
                <a:cs typeface="Arial" panose="020B0604020202020204"/>
              </a:rPr>
              <a:t>d</a:t>
            </a:r>
            <a:r>
              <a:rPr sz="3000" spc="6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nationa</a:t>
            </a:r>
            <a:r>
              <a:rPr sz="3000" dirty="0">
                <a:latin typeface="Arial" panose="020B0604020202020204"/>
                <a:cs typeface="Arial" panose="020B0604020202020204"/>
              </a:rPr>
              <a:t>l</a:t>
            </a:r>
            <a:r>
              <a:rPr sz="3000" spc="6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disasters.</a:t>
            </a:r>
            <a:endParaRPr sz="30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87137" y="6566049"/>
            <a:ext cx="110489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5</a:t>
            </a:r>
            <a:endParaRPr sz="12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94646" y="6566049"/>
            <a:ext cx="103378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NS</a:t>
            </a:r>
            <a:r>
              <a:rPr sz="1200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1200" spc="25" dirty="0">
                <a:solidFill>
                  <a:srgbClr val="B5A687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200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-</a:t>
            </a:r>
            <a:r>
              <a:rPr sz="1200" spc="-30" dirty="0">
                <a:solidFill>
                  <a:srgbClr val="B5A687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200" spc="-10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AFGCW</a:t>
            </a:r>
            <a:endParaRPr sz="12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791970" y="113247"/>
            <a:ext cx="7560059" cy="430530"/>
          </a:xfrm>
        </p:spPr>
        <p:txBody>
          <a:bodyPr/>
          <a:p>
            <a:r>
              <a:rPr lang="en-US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FOOD DISTRIBUTION </a:t>
            </a:r>
            <a:endParaRPr lang="en-US" u="sng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2" name="Content Placeholder 11" descr="IMG-20201020-WA0052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377190" y="1033145"/>
            <a:ext cx="3977640" cy="5010150"/>
          </a:xfrm>
          <a:prstGeom prst="rect">
            <a:avLst/>
          </a:prstGeom>
        </p:spPr>
      </p:pic>
      <p:pic>
        <p:nvPicPr>
          <p:cNvPr id="15" name="Content Placeholder 14" descr="IMG-20201020-WA0072 (1)"/>
          <p:cNvPicPr>
            <a:picLocks noChangeAspect="1"/>
          </p:cNvPicPr>
          <p:nvPr>
            <p:ph sz="half" idx="3"/>
          </p:nvPr>
        </p:nvPicPr>
        <p:blipFill>
          <a:blip r:embed="rId2"/>
          <a:stretch>
            <a:fillRect/>
          </a:stretch>
        </p:blipFill>
        <p:spPr>
          <a:xfrm>
            <a:off x="4469765" y="1116330"/>
            <a:ext cx="4217035" cy="492696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91970" y="113247"/>
            <a:ext cx="7560059" cy="861695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FLOOD AFFECTED AREAS</a:t>
            </a:r>
            <a:br>
              <a:rPr 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</a:br>
            <a:endParaRPr 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4" name="Content Placeholder 3" descr="IMG-20201020-WA0079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254000" y="1577340"/>
            <a:ext cx="5373370" cy="3592195"/>
          </a:xfrm>
          <a:prstGeom prst="rect">
            <a:avLst/>
          </a:prstGeom>
        </p:spPr>
      </p:pic>
      <p:pic>
        <p:nvPicPr>
          <p:cNvPr id="7" name="Content Placeholder 6" descr="IMG-20201020-WA0067"/>
          <p:cNvPicPr>
            <a:picLocks noChangeAspect="1"/>
          </p:cNvPicPr>
          <p:nvPr>
            <p:ph sz="half" idx="3"/>
          </p:nvPr>
        </p:nvPicPr>
        <p:blipFill>
          <a:blip r:embed="rId2"/>
          <a:stretch>
            <a:fillRect/>
          </a:stretch>
        </p:blipFill>
        <p:spPr>
          <a:xfrm>
            <a:off x="4999990" y="1577340"/>
            <a:ext cx="3394710" cy="452628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91970" y="113247"/>
            <a:ext cx="7560059" cy="430530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NSS TEAM - EVER READY TO HELP</a:t>
            </a:r>
            <a:endParaRPr 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4" name="Content Placeholder 3" descr="IMG-20201020-WA006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523240" y="1472565"/>
            <a:ext cx="3681730" cy="3860165"/>
          </a:xfrm>
          <a:prstGeom prst="rect">
            <a:avLst/>
          </a:prstGeom>
        </p:spPr>
      </p:pic>
      <p:pic>
        <p:nvPicPr>
          <p:cNvPr id="10" name="Content Placeholder 9" descr="IMG-20201020-WA0066 (1)"/>
          <p:cNvPicPr>
            <a:picLocks noChangeAspect="1"/>
          </p:cNvPicPr>
          <p:nvPr>
            <p:ph sz="half" idx="3"/>
          </p:nvPr>
        </p:nvPicPr>
        <p:blipFill>
          <a:blip r:embed="rId2"/>
          <a:stretch>
            <a:fillRect/>
          </a:stretch>
        </p:blipFill>
        <p:spPr>
          <a:xfrm>
            <a:off x="4205605" y="1472565"/>
            <a:ext cx="4441190" cy="385953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91970" y="113247"/>
            <a:ext cx="7560059" cy="430530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YOGA DAY </a:t>
            </a:r>
            <a:endParaRPr lang="en-US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Content Placeholder 3" descr="IMG_20190621_070501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457200" y="1216660"/>
            <a:ext cx="3977640" cy="4114800"/>
          </a:xfrm>
          <a:prstGeom prst="rect">
            <a:avLst/>
          </a:prstGeom>
        </p:spPr>
      </p:pic>
      <p:pic>
        <p:nvPicPr>
          <p:cNvPr id="7" name="Content Placeholder 6" descr="IMG_20190621_070205 (1)"/>
          <p:cNvPicPr>
            <a:picLocks noChangeAspect="1"/>
          </p:cNvPicPr>
          <p:nvPr>
            <p:ph sz="half" idx="3"/>
          </p:nvPr>
        </p:nvPicPr>
        <p:blipFill>
          <a:blip r:embed="rId2"/>
          <a:stretch>
            <a:fillRect/>
          </a:stretch>
        </p:blipFill>
        <p:spPr>
          <a:xfrm>
            <a:off x="4709160" y="1217295"/>
            <a:ext cx="3977640" cy="411416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2600" y="2667000"/>
            <a:ext cx="5985258" cy="1661993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sz="5400" i="1" dirty="0" smtClean="0"/>
              <a:t>Thank you for your  </a:t>
            </a:r>
            <a:endParaRPr lang="en-US" sz="5400" i="1" dirty="0" smtClean="0"/>
          </a:p>
          <a:p>
            <a:r>
              <a:rPr lang="en-US" sz="5400" i="1" dirty="0" smtClean="0"/>
              <a:t> </a:t>
            </a:r>
            <a:r>
              <a:rPr lang="en-US" sz="5400" i="1" dirty="0" smtClean="0"/>
              <a:t>  kind Attention</a:t>
            </a:r>
            <a:endParaRPr lang="en-US" sz="5400" i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7999"/>
                </a:moveTo>
                <a:lnTo>
                  <a:pt x="8055863" y="6857999"/>
                </a:lnTo>
                <a:lnTo>
                  <a:pt x="8055863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13459" y="0"/>
            <a:ext cx="1905" cy="6858000"/>
          </a:xfrm>
          <a:custGeom>
            <a:avLst/>
            <a:gdLst/>
            <a:ahLst/>
            <a:cxnLst/>
            <a:rect l="l" t="t" r="r" b="b"/>
            <a:pathLst>
              <a:path w="1905" h="6858000">
                <a:moveTo>
                  <a:pt x="0" y="6857999"/>
                </a:moveTo>
                <a:lnTo>
                  <a:pt x="1523" y="6857999"/>
                </a:lnTo>
                <a:lnTo>
                  <a:pt x="1523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14983" y="0"/>
            <a:ext cx="73660" cy="6858000"/>
          </a:xfrm>
          <a:custGeom>
            <a:avLst/>
            <a:gdLst/>
            <a:ahLst/>
            <a:cxnLst/>
            <a:rect l="l" t="t" r="r" b="b"/>
            <a:pathLst>
              <a:path w="73659" h="6858000">
                <a:moveTo>
                  <a:pt x="0" y="6857999"/>
                </a:moveTo>
                <a:lnTo>
                  <a:pt x="73151" y="6857999"/>
                </a:lnTo>
                <a:lnTo>
                  <a:pt x="73151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517391" y="0"/>
            <a:ext cx="3332988" cy="1011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58160">
              <a:lnSpc>
                <a:spcPts val="4640"/>
              </a:lnSpc>
            </a:pPr>
            <a:r>
              <a:rPr sz="3900" u="none" spc="-5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NS</a:t>
            </a:r>
            <a:r>
              <a:rPr sz="3900" u="none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3900" u="none" spc="100" dirty="0">
                <a:solidFill>
                  <a:srgbClr val="6F2F9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00" u="none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Motto:</a:t>
            </a:r>
            <a:endParaRPr sz="3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96899" y="1025361"/>
            <a:ext cx="7300595" cy="5706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910" marR="268605" indent="-283210" algn="just">
              <a:lnSpc>
                <a:spcPct val="100000"/>
              </a:lnSpc>
              <a:buClr>
                <a:srgbClr val="3890A6"/>
              </a:buClr>
              <a:buSzPct val="80000"/>
              <a:buFont typeface="Wingdings 2" panose="05020102010507070707"/>
              <a:buChar char=""/>
              <a:tabLst>
                <a:tab pos="296545" algn="l"/>
              </a:tabLst>
            </a:pPr>
            <a:r>
              <a:rPr sz="3200" dirty="0">
                <a:latin typeface="Arial" panose="020B0604020202020204"/>
                <a:cs typeface="Arial" panose="020B0604020202020204"/>
              </a:rPr>
              <a:t>The</a:t>
            </a:r>
            <a:r>
              <a:rPr sz="3200" spc="6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m</a:t>
            </a:r>
            <a:r>
              <a:rPr sz="3200" spc="-10" dirty="0">
                <a:latin typeface="Arial" panose="020B0604020202020204"/>
                <a:cs typeface="Arial" panose="020B0604020202020204"/>
              </a:rPr>
              <a:t>o</a:t>
            </a:r>
            <a:r>
              <a:rPr sz="3200" dirty="0">
                <a:latin typeface="Arial" panose="020B0604020202020204"/>
                <a:cs typeface="Arial" panose="020B0604020202020204"/>
              </a:rPr>
              <a:t>tto</a:t>
            </a:r>
            <a:r>
              <a:rPr sz="3200" spc="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o</a:t>
            </a:r>
            <a:r>
              <a:rPr sz="3200" dirty="0">
                <a:latin typeface="Arial" panose="020B0604020202020204"/>
                <a:cs typeface="Arial" panose="020B0604020202020204"/>
              </a:rPr>
              <a:t>r</a:t>
            </a:r>
            <a:r>
              <a:rPr sz="3200" spc="6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watchwor</a:t>
            </a:r>
            <a:r>
              <a:rPr sz="3200" dirty="0">
                <a:latin typeface="Arial" panose="020B0604020202020204"/>
                <a:cs typeface="Arial" panose="020B0604020202020204"/>
              </a:rPr>
              <a:t>d</a:t>
            </a:r>
            <a:r>
              <a:rPr sz="3200" spc="5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o</a:t>
            </a:r>
            <a:r>
              <a:rPr sz="3200" dirty="0">
                <a:latin typeface="Arial" panose="020B0604020202020204"/>
                <a:cs typeface="Arial" panose="020B0604020202020204"/>
              </a:rPr>
              <a:t>f</a:t>
            </a:r>
            <a:r>
              <a:rPr sz="3200" spc="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the</a:t>
            </a:r>
            <a:r>
              <a:rPr sz="32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Nati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o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n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a</a:t>
            </a:r>
            <a:r>
              <a:rPr sz="3200" dirty="0">
                <a:latin typeface="Arial" panose="020B0604020202020204"/>
                <a:cs typeface="Arial" panose="020B0604020202020204"/>
              </a:rPr>
              <a:t>l</a:t>
            </a:r>
            <a:r>
              <a:rPr sz="3200" spc="9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S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e</a:t>
            </a:r>
            <a:r>
              <a:rPr sz="3200" dirty="0">
                <a:latin typeface="Arial" panose="020B0604020202020204"/>
                <a:cs typeface="Arial" panose="020B0604020202020204"/>
              </a:rPr>
              <a:t>rvi</a:t>
            </a:r>
            <a:r>
              <a:rPr sz="3200" spc="5" dirty="0">
                <a:latin typeface="Arial" panose="020B0604020202020204"/>
                <a:cs typeface="Arial" panose="020B0604020202020204"/>
              </a:rPr>
              <a:t>c</a:t>
            </a:r>
            <a:r>
              <a:rPr sz="3200" dirty="0">
                <a:latin typeface="Arial" panose="020B0604020202020204"/>
                <a:cs typeface="Arial" panose="020B0604020202020204"/>
              </a:rPr>
              <a:t>e</a:t>
            </a:r>
            <a:r>
              <a:rPr sz="3200" spc="7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Sche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m</a:t>
            </a:r>
            <a:r>
              <a:rPr sz="3200" dirty="0">
                <a:latin typeface="Arial" panose="020B0604020202020204"/>
                <a:cs typeface="Arial" panose="020B0604020202020204"/>
              </a:rPr>
              <a:t>e</a:t>
            </a:r>
            <a:r>
              <a:rPr sz="3200" spc="7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i</a:t>
            </a:r>
            <a:r>
              <a:rPr sz="3200" dirty="0">
                <a:latin typeface="Arial" panose="020B0604020202020204"/>
                <a:cs typeface="Arial" panose="020B0604020202020204"/>
              </a:rPr>
              <a:t>s</a:t>
            </a:r>
            <a:r>
              <a:rPr sz="3200" spc="7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'NOT</a:t>
            </a:r>
            <a:r>
              <a:rPr sz="3200" spc="2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ME</a:t>
            </a:r>
            <a:r>
              <a:rPr sz="32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BUT</a:t>
            </a:r>
            <a:r>
              <a:rPr sz="3200" spc="-3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YOU'.</a:t>
            </a:r>
            <a:endParaRPr sz="3200">
              <a:latin typeface="Arial" panose="020B0604020202020204"/>
              <a:cs typeface="Arial" panose="020B0604020202020204"/>
            </a:endParaRPr>
          </a:p>
          <a:p>
            <a:pPr marL="295910" marR="71755" indent="-283210" algn="just">
              <a:lnSpc>
                <a:spcPct val="100000"/>
              </a:lnSpc>
              <a:spcBef>
                <a:spcPts val="600"/>
              </a:spcBef>
              <a:buClr>
                <a:srgbClr val="3890A6"/>
              </a:buClr>
              <a:buSzPct val="80000"/>
              <a:buFont typeface="Wingdings 2" panose="05020102010507070707"/>
              <a:buChar char=""/>
              <a:tabLst>
                <a:tab pos="296545" algn="l"/>
              </a:tabLst>
            </a:pPr>
            <a:r>
              <a:rPr sz="3200" dirty="0">
                <a:latin typeface="Arial" panose="020B0604020202020204"/>
                <a:cs typeface="Arial" panose="020B0604020202020204"/>
              </a:rPr>
              <a:t>Th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i</a:t>
            </a:r>
            <a:r>
              <a:rPr sz="3200" dirty="0">
                <a:latin typeface="Arial" panose="020B0604020202020204"/>
                <a:cs typeface="Arial" panose="020B0604020202020204"/>
              </a:rPr>
              <a:t>s</a:t>
            </a:r>
            <a:r>
              <a:rPr sz="3200" spc="9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r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e</a:t>
            </a:r>
            <a:r>
              <a:rPr sz="3200" dirty="0">
                <a:latin typeface="Arial" panose="020B0604020202020204"/>
                <a:cs typeface="Arial" panose="020B0604020202020204"/>
              </a:rPr>
              <a:t>fl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e</a:t>
            </a:r>
            <a:r>
              <a:rPr sz="3200" dirty="0">
                <a:latin typeface="Arial" panose="020B0604020202020204"/>
                <a:cs typeface="Arial" panose="020B0604020202020204"/>
              </a:rPr>
              <a:t>cts</a:t>
            </a:r>
            <a:r>
              <a:rPr sz="3200" spc="7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the</a:t>
            </a:r>
            <a:r>
              <a:rPr sz="3200" spc="7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essenc</a:t>
            </a:r>
            <a:r>
              <a:rPr sz="3200" dirty="0">
                <a:latin typeface="Arial" panose="020B0604020202020204"/>
                <a:cs typeface="Arial" panose="020B0604020202020204"/>
              </a:rPr>
              <a:t>e</a:t>
            </a:r>
            <a:r>
              <a:rPr sz="3200" spc="6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of</a:t>
            </a:r>
            <a:r>
              <a:rPr sz="3200" spc="-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d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e</a:t>
            </a:r>
            <a:r>
              <a:rPr sz="3200" dirty="0">
                <a:latin typeface="Arial" panose="020B0604020202020204"/>
                <a:cs typeface="Arial" panose="020B0604020202020204"/>
              </a:rPr>
              <a:t>m</a:t>
            </a:r>
            <a:r>
              <a:rPr sz="3200" spc="-10" dirty="0">
                <a:latin typeface="Arial" panose="020B0604020202020204"/>
                <a:cs typeface="Arial" panose="020B0604020202020204"/>
              </a:rPr>
              <a:t>o</a:t>
            </a:r>
            <a:r>
              <a:rPr sz="3200" dirty="0">
                <a:latin typeface="Arial" panose="020B0604020202020204"/>
                <a:cs typeface="Arial" panose="020B0604020202020204"/>
              </a:rPr>
              <a:t>cratic</a:t>
            </a:r>
            <a:r>
              <a:rPr sz="3200" spc="6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livin</a:t>
            </a:r>
            <a:r>
              <a:rPr sz="3200" dirty="0">
                <a:latin typeface="Arial" panose="020B0604020202020204"/>
                <a:cs typeface="Arial" panose="020B0604020202020204"/>
              </a:rPr>
              <a:t>g</a:t>
            </a:r>
            <a:r>
              <a:rPr sz="3200" spc="7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a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n</a:t>
            </a:r>
            <a:r>
              <a:rPr sz="3200" dirty="0">
                <a:latin typeface="Arial" panose="020B0604020202020204"/>
                <a:cs typeface="Arial" panose="020B0604020202020204"/>
              </a:rPr>
              <a:t>d</a:t>
            </a:r>
            <a:r>
              <a:rPr sz="3200" spc="9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u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p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h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ol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d</a:t>
            </a:r>
            <a:r>
              <a:rPr sz="3200" dirty="0">
                <a:latin typeface="Arial" panose="020B0604020202020204"/>
                <a:cs typeface="Arial" panose="020B0604020202020204"/>
              </a:rPr>
              <a:t>s</a:t>
            </a:r>
            <a:r>
              <a:rPr sz="3200" spc="9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t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he</a:t>
            </a:r>
            <a:r>
              <a:rPr sz="3200" spc="-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n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e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e</a:t>
            </a:r>
            <a:r>
              <a:rPr sz="3200" dirty="0">
                <a:latin typeface="Arial" panose="020B0604020202020204"/>
                <a:cs typeface="Arial" panose="020B0604020202020204"/>
              </a:rPr>
              <a:t>d</a:t>
            </a:r>
            <a:r>
              <a:rPr sz="3200" spc="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f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o</a:t>
            </a:r>
            <a:r>
              <a:rPr sz="3200" dirty="0">
                <a:latin typeface="Arial" panose="020B0604020202020204"/>
                <a:cs typeface="Arial" panose="020B0604020202020204"/>
              </a:rPr>
              <a:t>r</a:t>
            </a:r>
            <a:r>
              <a:rPr sz="3200" spc="7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selfl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e</a:t>
            </a:r>
            <a:r>
              <a:rPr sz="3200" dirty="0">
                <a:latin typeface="Arial" panose="020B0604020202020204"/>
                <a:cs typeface="Arial" panose="020B0604020202020204"/>
              </a:rPr>
              <a:t>ss</a:t>
            </a:r>
            <a:r>
              <a:rPr sz="3200" spc="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servi</a:t>
            </a:r>
            <a:r>
              <a:rPr sz="3200" spc="5" dirty="0">
                <a:latin typeface="Arial" panose="020B0604020202020204"/>
                <a:cs typeface="Arial" panose="020B0604020202020204"/>
              </a:rPr>
              <a:t>c</a:t>
            </a:r>
            <a:r>
              <a:rPr sz="3200" dirty="0">
                <a:latin typeface="Arial" panose="020B0604020202020204"/>
                <a:cs typeface="Arial" panose="020B0604020202020204"/>
              </a:rPr>
              <a:t>e</a:t>
            </a:r>
            <a:r>
              <a:rPr sz="3200" spc="4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a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n</a:t>
            </a:r>
            <a:r>
              <a:rPr sz="3200" dirty="0">
                <a:latin typeface="Arial" panose="020B0604020202020204"/>
                <a:cs typeface="Arial" panose="020B0604020202020204"/>
              </a:rPr>
              <a:t>d</a:t>
            </a:r>
            <a:r>
              <a:rPr sz="32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a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p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pr</a:t>
            </a:r>
            <a:r>
              <a:rPr sz="3200" spc="-10" dirty="0">
                <a:latin typeface="Arial" panose="020B0604020202020204"/>
                <a:cs typeface="Arial" panose="020B0604020202020204"/>
              </a:rPr>
              <a:t>e</a:t>
            </a:r>
            <a:r>
              <a:rPr sz="3200" dirty="0">
                <a:latin typeface="Arial" panose="020B0604020202020204"/>
                <a:cs typeface="Arial" panose="020B0604020202020204"/>
              </a:rPr>
              <a:t>ciati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o</a:t>
            </a:r>
            <a:r>
              <a:rPr sz="3200" dirty="0">
                <a:latin typeface="Arial" panose="020B0604020202020204"/>
                <a:cs typeface="Arial" panose="020B0604020202020204"/>
              </a:rPr>
              <a:t>n</a:t>
            </a:r>
            <a:r>
              <a:rPr sz="3200" spc="7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o</a:t>
            </a:r>
            <a:r>
              <a:rPr sz="3200" dirty="0">
                <a:latin typeface="Arial" panose="020B0604020202020204"/>
                <a:cs typeface="Arial" panose="020B0604020202020204"/>
              </a:rPr>
              <a:t>f</a:t>
            </a:r>
            <a:r>
              <a:rPr sz="3200" spc="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the</a:t>
            </a:r>
            <a:r>
              <a:rPr sz="3200" spc="7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o</a:t>
            </a:r>
            <a:r>
              <a:rPr sz="3200" spc="-10" dirty="0">
                <a:latin typeface="Arial" panose="020B0604020202020204"/>
                <a:cs typeface="Arial" panose="020B0604020202020204"/>
              </a:rPr>
              <a:t>t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h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e</a:t>
            </a:r>
            <a:r>
              <a:rPr sz="3200" dirty="0">
                <a:latin typeface="Arial" panose="020B0604020202020204"/>
                <a:cs typeface="Arial" panose="020B0604020202020204"/>
              </a:rPr>
              <a:t>r</a:t>
            </a:r>
            <a:r>
              <a:rPr sz="3200" spc="7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p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e</a:t>
            </a:r>
            <a:r>
              <a:rPr sz="3200" dirty="0">
                <a:latin typeface="Arial" panose="020B0604020202020204"/>
                <a:cs typeface="Arial" panose="020B0604020202020204"/>
              </a:rPr>
              <a:t>rson's</a:t>
            </a:r>
            <a:r>
              <a:rPr sz="32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p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o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in</a:t>
            </a:r>
            <a:r>
              <a:rPr sz="3200" dirty="0">
                <a:latin typeface="Arial" panose="020B0604020202020204"/>
                <a:cs typeface="Arial" panose="020B0604020202020204"/>
              </a:rPr>
              <a:t>t</a:t>
            </a:r>
            <a:r>
              <a:rPr sz="3200" spc="7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o</a:t>
            </a:r>
            <a:r>
              <a:rPr sz="3200" dirty="0">
                <a:latin typeface="Arial" panose="020B0604020202020204"/>
                <a:cs typeface="Arial" panose="020B0604020202020204"/>
              </a:rPr>
              <a:t>f</a:t>
            </a:r>
            <a:r>
              <a:rPr sz="3200" spc="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view</a:t>
            </a:r>
            <a:r>
              <a:rPr sz="3200" spc="7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a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n</a:t>
            </a:r>
            <a:r>
              <a:rPr sz="3200" dirty="0">
                <a:latin typeface="Arial" panose="020B0604020202020204"/>
                <a:cs typeface="Arial" panose="020B0604020202020204"/>
              </a:rPr>
              <a:t>d</a:t>
            </a:r>
            <a:r>
              <a:rPr sz="3200" spc="9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a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ls</a:t>
            </a:r>
            <a:r>
              <a:rPr sz="3200" dirty="0">
                <a:latin typeface="Arial" panose="020B0604020202020204"/>
                <a:cs typeface="Arial" panose="020B0604020202020204"/>
              </a:rPr>
              <a:t>o</a:t>
            </a:r>
            <a:r>
              <a:rPr sz="3200" spc="7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to</a:t>
            </a:r>
            <a:r>
              <a:rPr sz="3200" spc="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show</a:t>
            </a:r>
            <a:r>
              <a:rPr sz="32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consi</a:t>
            </a:r>
            <a:r>
              <a:rPr sz="3200" spc="-20" dirty="0">
                <a:latin typeface="Arial" panose="020B0604020202020204"/>
                <a:cs typeface="Arial" panose="020B0604020202020204"/>
              </a:rPr>
              <a:t>d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er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a</a:t>
            </a:r>
            <a:r>
              <a:rPr sz="3200" dirty="0">
                <a:latin typeface="Arial" panose="020B0604020202020204"/>
                <a:cs typeface="Arial" panose="020B0604020202020204"/>
              </a:rPr>
              <a:t>ti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o</a:t>
            </a:r>
            <a:r>
              <a:rPr sz="3200" dirty="0">
                <a:latin typeface="Arial" panose="020B0604020202020204"/>
                <a:cs typeface="Arial" panose="020B0604020202020204"/>
              </a:rPr>
              <a:t>n</a:t>
            </a:r>
            <a:r>
              <a:rPr sz="3200" spc="5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f</a:t>
            </a:r>
            <a:r>
              <a:rPr sz="3200" spc="-10" dirty="0">
                <a:latin typeface="Arial" panose="020B0604020202020204"/>
                <a:cs typeface="Arial" panose="020B0604020202020204"/>
              </a:rPr>
              <a:t>o</a:t>
            </a:r>
            <a:r>
              <a:rPr sz="3200" dirty="0">
                <a:latin typeface="Arial" panose="020B0604020202020204"/>
                <a:cs typeface="Arial" panose="020B0604020202020204"/>
              </a:rPr>
              <a:t>r</a:t>
            </a:r>
            <a:r>
              <a:rPr sz="3200" spc="9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f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e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ll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o</a:t>
            </a:r>
            <a:r>
              <a:rPr sz="3200" dirty="0">
                <a:latin typeface="Arial" panose="020B0604020202020204"/>
                <a:cs typeface="Arial" panose="020B0604020202020204"/>
              </a:rPr>
              <a:t>w</a:t>
            </a:r>
            <a:r>
              <a:rPr sz="3200" spc="9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h</a:t>
            </a:r>
            <a:r>
              <a:rPr sz="3200" spc="-20" dirty="0">
                <a:latin typeface="Arial" panose="020B0604020202020204"/>
                <a:cs typeface="Arial" panose="020B0604020202020204"/>
              </a:rPr>
              <a:t>u</a:t>
            </a:r>
            <a:r>
              <a:rPr sz="3200" dirty="0">
                <a:latin typeface="Arial" panose="020B0604020202020204"/>
                <a:cs typeface="Arial" panose="020B0604020202020204"/>
              </a:rPr>
              <a:t>m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a</a:t>
            </a:r>
            <a:r>
              <a:rPr sz="3200" dirty="0">
                <a:latin typeface="Arial" panose="020B0604020202020204"/>
                <a:cs typeface="Arial" panose="020B0604020202020204"/>
              </a:rPr>
              <a:t>n</a:t>
            </a:r>
            <a:r>
              <a:rPr sz="3200" spc="6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b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e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i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n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gs.</a:t>
            </a:r>
            <a:endParaRPr sz="3200">
              <a:latin typeface="Arial" panose="020B0604020202020204"/>
              <a:cs typeface="Arial" panose="020B0604020202020204"/>
            </a:endParaRPr>
          </a:p>
          <a:p>
            <a:pPr marL="295910" marR="48895" indent="-283210" algn="just">
              <a:lnSpc>
                <a:spcPct val="100000"/>
              </a:lnSpc>
              <a:spcBef>
                <a:spcPts val="600"/>
              </a:spcBef>
              <a:buClr>
                <a:srgbClr val="3890A6"/>
              </a:buClr>
              <a:buSzPct val="80000"/>
              <a:buFont typeface="Wingdings 2" panose="05020102010507070707"/>
              <a:buChar char=""/>
              <a:tabLst>
                <a:tab pos="296545" algn="l"/>
                <a:tab pos="2437765" algn="l"/>
              </a:tabLst>
            </a:pPr>
            <a:r>
              <a:rPr sz="3200" dirty="0">
                <a:latin typeface="Arial" panose="020B0604020202020204"/>
                <a:cs typeface="Arial" panose="020B0604020202020204"/>
              </a:rPr>
              <a:t>The</a:t>
            </a:r>
            <a:r>
              <a:rPr sz="3200" spc="6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ai</a:t>
            </a:r>
            <a:r>
              <a:rPr sz="3200" dirty="0">
                <a:latin typeface="Arial" panose="020B0604020202020204"/>
                <a:cs typeface="Arial" panose="020B0604020202020204"/>
              </a:rPr>
              <a:t>m</a:t>
            </a:r>
            <a:r>
              <a:rPr sz="3200" spc="7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o</a:t>
            </a:r>
            <a:r>
              <a:rPr sz="3200" dirty="0">
                <a:latin typeface="Arial" panose="020B0604020202020204"/>
                <a:cs typeface="Arial" panose="020B0604020202020204"/>
              </a:rPr>
              <a:t>f</a:t>
            </a:r>
            <a:r>
              <a:rPr sz="3200" dirty="0">
                <a:latin typeface="Times New Roman" panose="02020603050405020304"/>
                <a:cs typeface="Times New Roman" panose="02020603050405020304"/>
              </a:rPr>
              <a:t>	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NS</a:t>
            </a:r>
            <a:r>
              <a:rPr sz="3200" dirty="0">
                <a:latin typeface="Arial" panose="020B0604020202020204"/>
                <a:cs typeface="Arial" panose="020B0604020202020204"/>
              </a:rPr>
              <a:t>S</a:t>
            </a:r>
            <a:r>
              <a:rPr sz="3200" spc="9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i</a:t>
            </a:r>
            <a:r>
              <a:rPr sz="3200" dirty="0">
                <a:latin typeface="Arial" panose="020B0604020202020204"/>
                <a:cs typeface="Arial" panose="020B0604020202020204"/>
              </a:rPr>
              <a:t>s</a:t>
            </a:r>
            <a:r>
              <a:rPr sz="3200" spc="9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to</a:t>
            </a:r>
            <a:r>
              <a:rPr sz="3200" spc="8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d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e</a:t>
            </a:r>
            <a:r>
              <a:rPr sz="3200" spc="-10" dirty="0">
                <a:latin typeface="Arial" panose="020B0604020202020204"/>
                <a:cs typeface="Arial" panose="020B0604020202020204"/>
              </a:rPr>
              <a:t>m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o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n</a:t>
            </a:r>
            <a:r>
              <a:rPr sz="3200" dirty="0">
                <a:latin typeface="Arial" panose="020B0604020202020204"/>
                <a:cs typeface="Arial" panose="020B0604020202020204"/>
              </a:rPr>
              <a:t>strate</a:t>
            </a:r>
            <a:r>
              <a:rPr sz="3200" spc="5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th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i</a:t>
            </a:r>
            <a:r>
              <a:rPr sz="3200" dirty="0">
                <a:latin typeface="Arial" panose="020B0604020202020204"/>
                <a:cs typeface="Arial" panose="020B0604020202020204"/>
              </a:rPr>
              <a:t>s</a:t>
            </a:r>
            <a:r>
              <a:rPr sz="32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m</a:t>
            </a:r>
            <a:r>
              <a:rPr sz="3200" spc="-10" dirty="0">
                <a:latin typeface="Arial" panose="020B0604020202020204"/>
                <a:cs typeface="Arial" panose="020B0604020202020204"/>
              </a:rPr>
              <a:t>o</a:t>
            </a:r>
            <a:r>
              <a:rPr sz="3200" dirty="0">
                <a:latin typeface="Arial" panose="020B0604020202020204"/>
                <a:cs typeface="Arial" panose="020B0604020202020204"/>
              </a:rPr>
              <a:t>tto</a:t>
            </a:r>
            <a:r>
              <a:rPr sz="3200" spc="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i</a:t>
            </a:r>
            <a:r>
              <a:rPr sz="3200" dirty="0">
                <a:latin typeface="Arial" panose="020B0604020202020204"/>
                <a:cs typeface="Arial" panose="020B0604020202020204"/>
              </a:rPr>
              <a:t>n</a:t>
            </a:r>
            <a:r>
              <a:rPr sz="3200" spc="7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d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a</a:t>
            </a:r>
            <a:r>
              <a:rPr sz="3200" spc="5" dirty="0">
                <a:latin typeface="Arial" panose="020B0604020202020204"/>
                <a:cs typeface="Arial" panose="020B0604020202020204"/>
              </a:rPr>
              <a:t>y</a:t>
            </a:r>
            <a:r>
              <a:rPr sz="3200" dirty="0">
                <a:latin typeface="Arial" panose="020B0604020202020204"/>
                <a:cs typeface="Arial" panose="020B0604020202020204"/>
              </a:rPr>
              <a:t>-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t</a:t>
            </a:r>
            <a:r>
              <a:rPr sz="3200" spc="-10" dirty="0">
                <a:latin typeface="Arial" panose="020B0604020202020204"/>
                <a:cs typeface="Arial" panose="020B0604020202020204"/>
              </a:rPr>
              <a:t>o</a:t>
            </a:r>
            <a:r>
              <a:rPr sz="3200" dirty="0">
                <a:latin typeface="Arial" panose="020B0604020202020204"/>
                <a:cs typeface="Arial" panose="020B0604020202020204"/>
              </a:rPr>
              <a:t>-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d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a</a:t>
            </a:r>
            <a:r>
              <a:rPr sz="3200" dirty="0">
                <a:latin typeface="Arial" panose="020B0604020202020204"/>
                <a:cs typeface="Arial" panose="020B0604020202020204"/>
              </a:rPr>
              <a:t>y</a:t>
            </a:r>
            <a:r>
              <a:rPr sz="3200" spc="5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pr</a:t>
            </a:r>
            <a:r>
              <a:rPr sz="3200" spc="-10" dirty="0">
                <a:latin typeface="Arial" panose="020B0604020202020204"/>
                <a:cs typeface="Arial" panose="020B0604020202020204"/>
              </a:rPr>
              <a:t>o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gr</a:t>
            </a:r>
            <a:r>
              <a:rPr sz="3200" spc="-10" dirty="0">
                <a:latin typeface="Arial" panose="020B0604020202020204"/>
                <a:cs typeface="Arial" panose="020B0604020202020204"/>
              </a:rPr>
              <a:t>a</a:t>
            </a:r>
            <a:r>
              <a:rPr sz="3200" dirty="0">
                <a:latin typeface="Arial" panose="020B0604020202020204"/>
                <a:cs typeface="Arial" panose="020B0604020202020204"/>
              </a:rPr>
              <a:t>mm</a:t>
            </a:r>
            <a:r>
              <a:rPr sz="3200" spc="-10" dirty="0">
                <a:latin typeface="Arial" panose="020B0604020202020204"/>
                <a:cs typeface="Arial" panose="020B0604020202020204"/>
              </a:rPr>
              <a:t>e</a:t>
            </a:r>
            <a:r>
              <a:rPr sz="3200" dirty="0">
                <a:latin typeface="Arial" panose="020B0604020202020204"/>
                <a:cs typeface="Arial" panose="020B0604020202020204"/>
              </a:rPr>
              <a:t>s.</a:t>
            </a:r>
            <a:endParaRPr sz="3200">
              <a:latin typeface="Arial" panose="020B0604020202020204"/>
              <a:cs typeface="Arial" panose="020B0604020202020204"/>
            </a:endParaRPr>
          </a:p>
          <a:p>
            <a:pPr marL="4210050" algn="just">
              <a:lnSpc>
                <a:spcPts val="1430"/>
              </a:lnSpc>
              <a:spcBef>
                <a:spcPts val="655"/>
              </a:spcBef>
              <a:tabLst>
                <a:tab pos="7202805" algn="l"/>
              </a:tabLst>
            </a:pPr>
            <a:r>
              <a:rPr sz="1200" spc="-5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NS</a:t>
            </a:r>
            <a:r>
              <a:rPr sz="1200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1200" spc="25" dirty="0">
                <a:solidFill>
                  <a:srgbClr val="B5A687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200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-</a:t>
            </a:r>
            <a:r>
              <a:rPr sz="1200" spc="-30" dirty="0">
                <a:solidFill>
                  <a:srgbClr val="B5A687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200" spc="-10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AFGCW </a:t>
            </a:r>
            <a:r>
              <a:rPr sz="1200" dirty="0">
                <a:solidFill>
                  <a:srgbClr val="B5A687"/>
                </a:solidFill>
                <a:latin typeface="Times New Roman" panose="02020603050405020304"/>
                <a:cs typeface="Times New Roman" panose="02020603050405020304"/>
              </a:rPr>
              <a:t>	</a:t>
            </a:r>
            <a:r>
              <a:rPr sz="1200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6</a:t>
            </a:r>
            <a:endParaRPr sz="12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1101561"/>
            <a:ext cx="4516628" cy="492443"/>
          </a:xfrm>
        </p:spPr>
        <p:txBody>
          <a:bodyPr/>
          <a:lstStyle/>
          <a:p>
            <a:r>
              <a:rPr lang="en-US" spc="-5" dirty="0" smtClean="0">
                <a:solidFill>
                  <a:srgbClr val="6F2F9F"/>
                </a:solidFill>
              </a:rPr>
              <a:t>NS</a:t>
            </a:r>
            <a:r>
              <a:rPr lang="en-US" dirty="0" smtClean="0">
                <a:solidFill>
                  <a:srgbClr val="6F2F9F"/>
                </a:solidFill>
              </a:rPr>
              <a:t>S</a:t>
            </a:r>
            <a:r>
              <a:rPr lang="en-US" spc="100" dirty="0" smtClean="0">
                <a:solidFill>
                  <a:srgbClr val="6F2F9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pc="-5" dirty="0" smtClean="0">
                <a:solidFill>
                  <a:srgbClr val="6F2F9F"/>
                </a:solidFill>
              </a:rPr>
              <a:t>Bad</a:t>
            </a:r>
            <a:r>
              <a:rPr lang="en-US" spc="5" dirty="0" smtClean="0">
                <a:solidFill>
                  <a:srgbClr val="6F2F9F"/>
                </a:solidFill>
              </a:rPr>
              <a:t>g</a:t>
            </a:r>
            <a:r>
              <a:rPr lang="en-US" spc="-5" dirty="0" smtClean="0">
                <a:solidFill>
                  <a:srgbClr val="6F2F9F"/>
                </a:solidFill>
              </a:rPr>
              <a:t>e:                   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224213" y="2076450"/>
            <a:ext cx="269557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7999"/>
                </a:moveTo>
                <a:lnTo>
                  <a:pt x="8055863" y="6857999"/>
                </a:lnTo>
                <a:lnTo>
                  <a:pt x="8055863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13459" y="0"/>
            <a:ext cx="1905" cy="6858000"/>
          </a:xfrm>
          <a:custGeom>
            <a:avLst/>
            <a:gdLst/>
            <a:ahLst/>
            <a:cxnLst/>
            <a:rect l="l" t="t" r="r" b="b"/>
            <a:pathLst>
              <a:path w="1905" h="6858000">
                <a:moveTo>
                  <a:pt x="0" y="6857999"/>
                </a:moveTo>
                <a:lnTo>
                  <a:pt x="1523" y="6857999"/>
                </a:lnTo>
                <a:lnTo>
                  <a:pt x="1523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14983" y="0"/>
            <a:ext cx="73660" cy="6858000"/>
          </a:xfrm>
          <a:custGeom>
            <a:avLst/>
            <a:gdLst/>
            <a:ahLst/>
            <a:cxnLst/>
            <a:rect l="l" t="t" r="r" b="b"/>
            <a:pathLst>
              <a:path w="73659" h="6858000">
                <a:moveTo>
                  <a:pt x="0" y="6857999"/>
                </a:moveTo>
                <a:lnTo>
                  <a:pt x="73151" y="6857999"/>
                </a:lnTo>
                <a:lnTo>
                  <a:pt x="73151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433571" y="33528"/>
            <a:ext cx="3500628" cy="1110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4855" rIns="0" bIns="0" rtlCol="0">
            <a:spAutoFit/>
          </a:bodyPr>
          <a:lstStyle/>
          <a:p>
            <a:pPr marL="2974340">
              <a:lnSpc>
                <a:spcPts val="4640"/>
              </a:lnSpc>
            </a:pPr>
            <a:r>
              <a:rPr sz="3900" u="none" spc="-5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NS</a:t>
            </a:r>
            <a:r>
              <a:rPr sz="3900" u="none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3900" u="none" spc="100" dirty="0">
                <a:solidFill>
                  <a:srgbClr val="6F2F9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00" u="none" spc="-5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Bad</a:t>
            </a:r>
            <a:r>
              <a:rPr sz="3900" u="none" spc="5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g</a:t>
            </a:r>
            <a:r>
              <a:rPr sz="3900" u="none" spc="-5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e:</a:t>
            </a:r>
            <a:endParaRPr sz="3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96899" y="976251"/>
            <a:ext cx="7300595" cy="5972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910" marR="313690" indent="-283210">
              <a:lnSpc>
                <a:spcPts val="3240"/>
              </a:lnSpc>
              <a:buClr>
                <a:srgbClr val="3890A6"/>
              </a:buClr>
              <a:buSzPct val="80000"/>
              <a:buFont typeface="Wingdings 2" panose="05020102010507070707"/>
              <a:buChar char=""/>
              <a:tabLst>
                <a:tab pos="296545" algn="l"/>
              </a:tabLst>
            </a:pPr>
            <a:r>
              <a:rPr sz="3000" dirty="0">
                <a:latin typeface="Arial" panose="020B0604020202020204"/>
                <a:cs typeface="Arial" panose="020B0604020202020204"/>
              </a:rPr>
              <a:t>The</a:t>
            </a:r>
            <a:r>
              <a:rPr sz="3000" spc="7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Konark</a:t>
            </a:r>
            <a:r>
              <a:rPr sz="3000" spc="6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whee</a:t>
            </a:r>
            <a:r>
              <a:rPr sz="3000" dirty="0">
                <a:latin typeface="Arial" panose="020B0604020202020204"/>
                <a:cs typeface="Arial" panose="020B0604020202020204"/>
              </a:rPr>
              <a:t>l</a:t>
            </a:r>
            <a:r>
              <a:rPr sz="3000" spc="6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i</a:t>
            </a:r>
            <a:r>
              <a:rPr sz="3000" dirty="0">
                <a:latin typeface="Arial" panose="020B0604020202020204"/>
                <a:cs typeface="Arial" panose="020B0604020202020204"/>
              </a:rPr>
              <a:t>n</a:t>
            </a:r>
            <a:r>
              <a:rPr sz="3000" spc="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the</a:t>
            </a:r>
            <a:r>
              <a:rPr sz="3000" spc="6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symbol</a:t>
            </a:r>
            <a:r>
              <a:rPr sz="3000" spc="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has</a:t>
            </a:r>
            <a:r>
              <a:rPr sz="3000" spc="-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eigh</a:t>
            </a:r>
            <a:r>
              <a:rPr sz="3000" dirty="0">
                <a:latin typeface="Arial" panose="020B0604020202020204"/>
                <a:cs typeface="Arial" panose="020B0604020202020204"/>
              </a:rPr>
              <a:t>t</a:t>
            </a:r>
            <a:r>
              <a:rPr sz="3000" spc="6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bar</a:t>
            </a:r>
            <a:r>
              <a:rPr sz="3000" dirty="0">
                <a:latin typeface="Arial" panose="020B0604020202020204"/>
                <a:cs typeface="Arial" panose="020B0604020202020204"/>
              </a:rPr>
              <a:t>s</a:t>
            </a:r>
            <a:r>
              <a:rPr sz="3000" spc="8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wh</a:t>
            </a:r>
            <a:r>
              <a:rPr sz="3000" spc="10" dirty="0">
                <a:latin typeface="Arial" panose="020B0604020202020204"/>
                <a:cs typeface="Arial" panose="020B0604020202020204"/>
              </a:rPr>
              <a:t>i</a:t>
            </a:r>
            <a:r>
              <a:rPr sz="3000" dirty="0">
                <a:latin typeface="Arial" panose="020B0604020202020204"/>
                <a:cs typeface="Arial" panose="020B0604020202020204"/>
              </a:rPr>
              <a:t>ch</a:t>
            </a:r>
            <a:r>
              <a:rPr sz="3000" spc="5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represent</a:t>
            </a:r>
            <a:r>
              <a:rPr sz="3000" spc="7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25" dirty="0">
                <a:latin typeface="Arial" panose="020B0604020202020204"/>
                <a:cs typeface="Arial" panose="020B0604020202020204"/>
              </a:rPr>
              <a:t>t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h</a:t>
            </a:r>
            <a:r>
              <a:rPr sz="3000" dirty="0">
                <a:latin typeface="Arial" panose="020B0604020202020204"/>
                <a:cs typeface="Arial" panose="020B0604020202020204"/>
              </a:rPr>
              <a:t>e</a:t>
            </a:r>
            <a:r>
              <a:rPr sz="3000" spc="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2</a:t>
            </a:r>
            <a:r>
              <a:rPr sz="3000" dirty="0">
                <a:latin typeface="Arial" panose="020B0604020202020204"/>
                <a:cs typeface="Arial" panose="020B0604020202020204"/>
              </a:rPr>
              <a:t>4</a:t>
            </a:r>
            <a:r>
              <a:rPr sz="3000" spc="7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hours</a:t>
            </a:r>
            <a:r>
              <a:rPr sz="3000" spc="-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o</a:t>
            </a:r>
            <a:r>
              <a:rPr sz="3000" dirty="0">
                <a:latin typeface="Arial" panose="020B0604020202020204"/>
                <a:cs typeface="Arial" panose="020B0604020202020204"/>
              </a:rPr>
              <a:t>f</a:t>
            </a:r>
            <a:r>
              <a:rPr sz="3000" spc="8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10" dirty="0">
                <a:latin typeface="Arial" panose="020B0604020202020204"/>
                <a:cs typeface="Arial" panose="020B0604020202020204"/>
              </a:rPr>
              <a:t>t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h</a:t>
            </a:r>
            <a:r>
              <a:rPr sz="3000" dirty="0">
                <a:latin typeface="Arial" panose="020B0604020202020204"/>
                <a:cs typeface="Arial" panose="020B0604020202020204"/>
              </a:rPr>
              <a:t>e</a:t>
            </a:r>
            <a:r>
              <a:rPr sz="3000" spc="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da</a:t>
            </a:r>
            <a:r>
              <a:rPr sz="3000" spc="-229" dirty="0">
                <a:latin typeface="Arial" panose="020B0604020202020204"/>
                <a:cs typeface="Arial" panose="020B0604020202020204"/>
              </a:rPr>
              <a:t>y</a:t>
            </a:r>
            <a:r>
              <a:rPr sz="3000" dirty="0">
                <a:latin typeface="Arial" panose="020B0604020202020204"/>
                <a:cs typeface="Arial" panose="020B0604020202020204"/>
              </a:rPr>
              <a:t>.</a:t>
            </a:r>
            <a:endParaRPr sz="3000">
              <a:latin typeface="Arial" panose="020B0604020202020204"/>
              <a:cs typeface="Arial" panose="020B0604020202020204"/>
            </a:endParaRPr>
          </a:p>
          <a:p>
            <a:pPr marL="295910" marR="205105" indent="-283210">
              <a:lnSpc>
                <a:spcPts val="3240"/>
              </a:lnSpc>
              <a:spcBef>
                <a:spcPts val="600"/>
              </a:spcBef>
              <a:buClr>
                <a:srgbClr val="3890A6"/>
              </a:buClr>
              <a:buSzPct val="80000"/>
              <a:buFont typeface="Wingdings 2" panose="05020102010507070707"/>
              <a:buChar char=""/>
              <a:tabLst>
                <a:tab pos="296545" algn="l"/>
              </a:tabLst>
            </a:pPr>
            <a:r>
              <a:rPr sz="3000" smtClean="0">
                <a:latin typeface="Arial" panose="020B0604020202020204"/>
                <a:cs typeface="Arial" panose="020B0604020202020204"/>
              </a:rPr>
              <a:t>The</a:t>
            </a:r>
            <a:r>
              <a:rPr sz="3000" spc="8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smtClean="0">
                <a:latin typeface="Arial" panose="020B0604020202020204"/>
                <a:cs typeface="Arial" panose="020B0604020202020204"/>
              </a:rPr>
              <a:t>badg</a:t>
            </a:r>
            <a:r>
              <a:rPr sz="3000" smtClean="0">
                <a:latin typeface="Arial" panose="020B0604020202020204"/>
                <a:cs typeface="Arial" panose="020B0604020202020204"/>
              </a:rPr>
              <a:t>e</a:t>
            </a:r>
            <a:r>
              <a:rPr sz="3000" spc="6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mtClean="0">
                <a:latin typeface="Arial" panose="020B0604020202020204"/>
                <a:cs typeface="Arial" panose="020B0604020202020204"/>
              </a:rPr>
              <a:t>reminds</a:t>
            </a:r>
            <a:r>
              <a:rPr sz="3000" spc="6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mtClean="0">
                <a:latin typeface="Arial" panose="020B0604020202020204"/>
                <a:cs typeface="Arial" panose="020B0604020202020204"/>
              </a:rPr>
              <a:t>the</a:t>
            </a:r>
            <a:r>
              <a:rPr sz="3000" spc="65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smtClean="0">
                <a:latin typeface="Arial" panose="020B0604020202020204"/>
                <a:cs typeface="Arial" panose="020B0604020202020204"/>
              </a:rPr>
              <a:t>weare</a:t>
            </a:r>
            <a:r>
              <a:rPr sz="3000" smtClean="0">
                <a:latin typeface="Arial" panose="020B0604020202020204"/>
                <a:cs typeface="Arial" panose="020B0604020202020204"/>
              </a:rPr>
              <a:t>r</a:t>
            </a:r>
            <a:r>
              <a:rPr sz="3000" spc="85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25" smtClean="0">
                <a:latin typeface="Arial" panose="020B0604020202020204"/>
                <a:cs typeface="Arial" panose="020B0604020202020204"/>
              </a:rPr>
              <a:t>t</a:t>
            </a:r>
            <a:r>
              <a:rPr sz="3000" smtClean="0">
                <a:latin typeface="Arial" panose="020B0604020202020204"/>
                <a:cs typeface="Arial" panose="020B0604020202020204"/>
              </a:rPr>
              <a:t>o</a:t>
            </a:r>
            <a:r>
              <a:rPr sz="3000" spc="8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smtClean="0">
                <a:latin typeface="Arial" panose="020B0604020202020204"/>
                <a:cs typeface="Arial" panose="020B0604020202020204"/>
              </a:rPr>
              <a:t>b</a:t>
            </a:r>
            <a:r>
              <a:rPr sz="3000" smtClean="0">
                <a:latin typeface="Arial" panose="020B0604020202020204"/>
                <a:cs typeface="Arial" panose="020B0604020202020204"/>
              </a:rPr>
              <a:t>e</a:t>
            </a:r>
            <a:r>
              <a:rPr sz="3000" spc="8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smtClean="0">
                <a:latin typeface="Arial" panose="020B0604020202020204"/>
                <a:cs typeface="Arial" panose="020B0604020202020204"/>
              </a:rPr>
              <a:t>in</a:t>
            </a:r>
            <a:r>
              <a:rPr sz="3000" spc="-5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mtClean="0">
                <a:latin typeface="Arial" panose="020B0604020202020204"/>
                <a:cs typeface="Arial" panose="020B0604020202020204"/>
              </a:rPr>
              <a:t>readiness</a:t>
            </a:r>
            <a:r>
              <a:rPr sz="3000" spc="5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15" smtClean="0">
                <a:latin typeface="Arial" panose="020B0604020202020204"/>
                <a:cs typeface="Arial" panose="020B0604020202020204"/>
              </a:rPr>
              <a:t>for</a:t>
            </a:r>
            <a:r>
              <a:rPr sz="3000" spc="85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mtClean="0">
                <a:latin typeface="Arial" panose="020B0604020202020204"/>
                <a:cs typeface="Arial" panose="020B0604020202020204"/>
              </a:rPr>
              <a:t>service</a:t>
            </a:r>
            <a:r>
              <a:rPr sz="3000" spc="65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25" smtClean="0">
                <a:latin typeface="Arial" panose="020B0604020202020204"/>
                <a:cs typeface="Arial" panose="020B0604020202020204"/>
              </a:rPr>
              <a:t>o</a:t>
            </a:r>
            <a:r>
              <a:rPr sz="3000" spc="-10" smtClean="0">
                <a:latin typeface="Arial" panose="020B0604020202020204"/>
                <a:cs typeface="Arial" panose="020B0604020202020204"/>
              </a:rPr>
              <a:t>f</a:t>
            </a:r>
            <a:r>
              <a:rPr sz="3000" spc="85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mtClean="0">
                <a:latin typeface="Arial" panose="020B0604020202020204"/>
                <a:cs typeface="Arial" panose="020B0604020202020204"/>
              </a:rPr>
              <a:t>the</a:t>
            </a:r>
            <a:r>
              <a:rPr sz="3000" spc="8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smtClean="0">
                <a:latin typeface="Arial" panose="020B0604020202020204"/>
                <a:cs typeface="Arial" panose="020B0604020202020204"/>
              </a:rPr>
              <a:t>natio</a:t>
            </a:r>
            <a:r>
              <a:rPr sz="3000" smtClean="0">
                <a:latin typeface="Arial" panose="020B0604020202020204"/>
                <a:cs typeface="Arial" panose="020B0604020202020204"/>
              </a:rPr>
              <a:t>n</a:t>
            </a:r>
            <a:r>
              <a:rPr sz="3000" spc="65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mtClean="0">
                <a:latin typeface="Arial" panose="020B0604020202020204"/>
                <a:cs typeface="Arial" panose="020B0604020202020204"/>
              </a:rPr>
              <a:t>round</a:t>
            </a:r>
            <a:r>
              <a:rPr sz="300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mtClean="0">
                <a:latin typeface="Arial" panose="020B0604020202020204"/>
                <a:cs typeface="Arial" panose="020B0604020202020204"/>
              </a:rPr>
              <a:t>the</a:t>
            </a:r>
            <a:r>
              <a:rPr sz="3000" spc="8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mtClean="0">
                <a:latin typeface="Arial" panose="020B0604020202020204"/>
                <a:cs typeface="Arial" panose="020B0604020202020204"/>
              </a:rPr>
              <a:t>clock</a:t>
            </a:r>
            <a:r>
              <a:rPr sz="3000" spc="7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20" smtClean="0">
                <a:latin typeface="Arial" panose="020B0604020202020204"/>
                <a:cs typeface="Arial" panose="020B0604020202020204"/>
              </a:rPr>
              <a:t>i.e</a:t>
            </a:r>
            <a:r>
              <a:rPr sz="3000" spc="-10" smtClean="0">
                <a:latin typeface="Arial" panose="020B0604020202020204"/>
                <a:cs typeface="Arial" panose="020B0604020202020204"/>
              </a:rPr>
              <a:t>.</a:t>
            </a:r>
            <a:r>
              <a:rPr sz="3000" spc="85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10" smtClean="0">
                <a:latin typeface="Arial" panose="020B0604020202020204"/>
                <a:cs typeface="Arial" panose="020B0604020202020204"/>
              </a:rPr>
              <a:t>,</a:t>
            </a:r>
            <a:r>
              <a:rPr sz="3000" spc="9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15" smtClean="0">
                <a:latin typeface="Arial" panose="020B0604020202020204"/>
                <a:cs typeface="Arial" panose="020B0604020202020204"/>
              </a:rPr>
              <a:t>for</a:t>
            </a:r>
            <a:r>
              <a:rPr sz="3000" spc="7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smtClean="0">
                <a:latin typeface="Arial" panose="020B0604020202020204"/>
                <a:cs typeface="Arial" panose="020B0604020202020204"/>
              </a:rPr>
              <a:t>2</a:t>
            </a:r>
            <a:r>
              <a:rPr sz="3000" smtClean="0">
                <a:latin typeface="Arial" panose="020B0604020202020204"/>
                <a:cs typeface="Arial" panose="020B0604020202020204"/>
              </a:rPr>
              <a:t>4</a:t>
            </a:r>
            <a:r>
              <a:rPr sz="3000" spc="8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smtClean="0">
                <a:latin typeface="Arial" panose="020B0604020202020204"/>
                <a:cs typeface="Arial" panose="020B0604020202020204"/>
              </a:rPr>
              <a:t>hours.</a:t>
            </a:r>
            <a:endParaRPr sz="3000" smtClean="0">
              <a:latin typeface="Arial" panose="020B0604020202020204"/>
              <a:cs typeface="Arial" panose="020B0604020202020204"/>
            </a:endParaRPr>
          </a:p>
          <a:p>
            <a:pPr marL="295910" marR="44450" indent="-283210" algn="just">
              <a:lnSpc>
                <a:spcPts val="3240"/>
              </a:lnSpc>
              <a:spcBef>
                <a:spcPts val="600"/>
              </a:spcBef>
              <a:buClr>
                <a:srgbClr val="3890A6"/>
              </a:buClr>
              <a:buSzPct val="80000"/>
              <a:buFont typeface="Wingdings 2" panose="05020102010507070707"/>
              <a:buChar char=""/>
              <a:tabLst>
                <a:tab pos="296545" algn="l"/>
              </a:tabLst>
            </a:pPr>
            <a:r>
              <a:rPr sz="3000" smtClean="0">
                <a:latin typeface="Arial" panose="020B0604020202020204"/>
                <a:cs typeface="Arial" panose="020B0604020202020204"/>
              </a:rPr>
              <a:t>The</a:t>
            </a:r>
            <a:r>
              <a:rPr sz="300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35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Re</a:t>
            </a:r>
            <a:r>
              <a:rPr sz="3000" dirty="0">
                <a:latin typeface="Arial" panose="020B0604020202020204"/>
                <a:cs typeface="Arial" panose="020B0604020202020204"/>
              </a:rPr>
              <a:t>d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3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colour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3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5" dirty="0">
                <a:latin typeface="Arial" panose="020B0604020202020204"/>
                <a:cs typeface="Arial" panose="020B0604020202020204"/>
              </a:rPr>
              <a:t>i</a:t>
            </a:r>
            <a:r>
              <a:rPr sz="3000" dirty="0">
                <a:latin typeface="Arial" panose="020B0604020202020204"/>
                <a:cs typeface="Arial" panose="020B0604020202020204"/>
              </a:rPr>
              <a:t>n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4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the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2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badg</a:t>
            </a:r>
            <a:r>
              <a:rPr sz="3000" dirty="0">
                <a:latin typeface="Arial" panose="020B0604020202020204"/>
                <a:cs typeface="Arial" panose="020B0604020202020204"/>
              </a:rPr>
              <a:t>e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3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in</a:t>
            </a:r>
            <a:r>
              <a:rPr sz="3000" spc="-20" dirty="0">
                <a:latin typeface="Arial" panose="020B0604020202020204"/>
                <a:cs typeface="Arial" panose="020B0604020202020204"/>
              </a:rPr>
              <a:t>d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ica</a:t>
            </a:r>
            <a:r>
              <a:rPr sz="3000" spc="-15" dirty="0">
                <a:latin typeface="Arial" panose="020B0604020202020204"/>
                <a:cs typeface="Arial" panose="020B0604020202020204"/>
              </a:rPr>
              <a:t>t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es</a:t>
            </a:r>
            <a:r>
              <a:rPr sz="3000" spc="-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the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    </a:t>
            </a:r>
            <a:r>
              <a:rPr sz="3000" spc="-11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NS</a:t>
            </a:r>
            <a:r>
              <a:rPr sz="3000" dirty="0">
                <a:latin typeface="Arial" panose="020B0604020202020204"/>
                <a:cs typeface="Arial" panose="020B0604020202020204"/>
              </a:rPr>
              <a:t>S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    </a:t>
            </a:r>
            <a:r>
              <a:rPr sz="3000" spc="-1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vol</a:t>
            </a:r>
            <a:r>
              <a:rPr sz="3000" spc="-20" dirty="0">
                <a:latin typeface="Arial" panose="020B0604020202020204"/>
                <a:cs typeface="Arial" panose="020B0604020202020204"/>
              </a:rPr>
              <a:t>u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ntee</a:t>
            </a:r>
            <a:r>
              <a:rPr sz="3000" spc="-10" dirty="0">
                <a:latin typeface="Arial" panose="020B0604020202020204"/>
                <a:cs typeface="Arial" panose="020B0604020202020204"/>
              </a:rPr>
              <a:t>r</a:t>
            </a:r>
            <a:r>
              <a:rPr sz="3000" dirty="0">
                <a:latin typeface="Arial" panose="020B0604020202020204"/>
                <a:cs typeface="Arial" panose="020B0604020202020204"/>
              </a:rPr>
              <a:t>s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    </a:t>
            </a:r>
            <a:r>
              <a:rPr sz="3000" spc="-1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b</a:t>
            </a:r>
            <a:r>
              <a:rPr sz="3000" spc="-15" dirty="0">
                <a:latin typeface="Arial" panose="020B0604020202020204"/>
                <a:cs typeface="Arial" panose="020B0604020202020204"/>
              </a:rPr>
              <a:t>o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ldnes</a:t>
            </a:r>
            <a:r>
              <a:rPr sz="3000" dirty="0">
                <a:latin typeface="Arial" panose="020B0604020202020204"/>
                <a:cs typeface="Arial" panose="020B0604020202020204"/>
              </a:rPr>
              <a:t>s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    </a:t>
            </a:r>
            <a:r>
              <a:rPr sz="3000" spc="-13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5" dirty="0">
                <a:latin typeface="Arial" panose="020B0604020202020204"/>
                <a:cs typeface="Arial" panose="020B0604020202020204"/>
              </a:rPr>
              <a:t>i</a:t>
            </a:r>
            <a:r>
              <a:rPr sz="3000" spc="-20" dirty="0">
                <a:latin typeface="Arial" panose="020B0604020202020204"/>
                <a:cs typeface="Arial" panose="020B0604020202020204"/>
              </a:rPr>
              <a:t>.</a:t>
            </a:r>
            <a:r>
              <a:rPr sz="3000" spc="10" dirty="0">
                <a:latin typeface="Arial" panose="020B0604020202020204"/>
                <a:cs typeface="Arial" panose="020B0604020202020204"/>
              </a:rPr>
              <a:t>e</a:t>
            </a:r>
            <a:r>
              <a:rPr sz="3000" spc="-10" dirty="0">
                <a:latin typeface="Arial" panose="020B0604020202020204"/>
                <a:cs typeface="Arial" panose="020B0604020202020204"/>
              </a:rPr>
              <a:t>.</a:t>
            </a:r>
            <a:r>
              <a:rPr sz="3000" spc="-1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liv</a:t>
            </a:r>
            <a:r>
              <a:rPr sz="3000" spc="-15" dirty="0">
                <a:latin typeface="Arial" panose="020B0604020202020204"/>
                <a:cs typeface="Arial" panose="020B0604020202020204"/>
              </a:rPr>
              <a:t>e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li</a:t>
            </a:r>
            <a:r>
              <a:rPr sz="3000" spc="-15" dirty="0">
                <a:latin typeface="Arial" panose="020B0604020202020204"/>
                <a:cs typeface="Arial" panose="020B0604020202020204"/>
              </a:rPr>
              <a:t>n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es</a:t>
            </a:r>
            <a:r>
              <a:rPr sz="3000" spc="-15" dirty="0">
                <a:latin typeface="Arial" panose="020B0604020202020204"/>
                <a:cs typeface="Arial" panose="020B0604020202020204"/>
              </a:rPr>
              <a:t>s</a:t>
            </a:r>
            <a:r>
              <a:rPr sz="3000" spc="-10" dirty="0">
                <a:latin typeface="Arial" panose="020B0604020202020204"/>
                <a:cs typeface="Arial" panose="020B0604020202020204"/>
              </a:rPr>
              <a:t>,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1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activeness</a:t>
            </a:r>
            <a:r>
              <a:rPr sz="3000" dirty="0">
                <a:latin typeface="Arial" panose="020B0604020202020204"/>
                <a:cs typeface="Arial" panose="020B0604020202020204"/>
              </a:rPr>
              <a:t>,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1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en</a:t>
            </a:r>
            <a:r>
              <a:rPr sz="3000" spc="-15" dirty="0">
                <a:latin typeface="Arial" panose="020B0604020202020204"/>
                <a:cs typeface="Arial" panose="020B0604020202020204"/>
              </a:rPr>
              <a:t>e</a:t>
            </a:r>
            <a:r>
              <a:rPr sz="3000" dirty="0">
                <a:latin typeface="Arial" panose="020B0604020202020204"/>
                <a:cs typeface="Arial" panose="020B0604020202020204"/>
              </a:rPr>
              <a:t>rgetic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1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a</a:t>
            </a:r>
            <a:r>
              <a:rPr sz="3000" spc="-15" dirty="0">
                <a:latin typeface="Arial" panose="020B0604020202020204"/>
                <a:cs typeface="Arial" panose="020B0604020202020204"/>
              </a:rPr>
              <a:t>n</a:t>
            </a:r>
            <a:r>
              <a:rPr sz="3000" dirty="0">
                <a:latin typeface="Arial" panose="020B0604020202020204"/>
                <a:cs typeface="Arial" panose="020B0604020202020204"/>
              </a:rPr>
              <a:t>d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1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full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o</a:t>
            </a:r>
            <a:r>
              <a:rPr sz="3000" dirty="0">
                <a:latin typeface="Arial" panose="020B0604020202020204"/>
                <a:cs typeface="Arial" panose="020B0604020202020204"/>
              </a:rPr>
              <a:t>f</a:t>
            </a:r>
            <a:r>
              <a:rPr sz="3000" spc="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hig</a:t>
            </a:r>
            <a:r>
              <a:rPr sz="3000" dirty="0">
                <a:latin typeface="Arial" panose="020B0604020202020204"/>
                <a:cs typeface="Arial" panose="020B0604020202020204"/>
              </a:rPr>
              <a:t>h</a:t>
            </a:r>
            <a:r>
              <a:rPr sz="3000" spc="7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spiri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t</a:t>
            </a:r>
            <a:r>
              <a:rPr sz="3000" dirty="0">
                <a:latin typeface="Arial" panose="020B0604020202020204"/>
                <a:cs typeface="Arial" panose="020B0604020202020204"/>
              </a:rPr>
              <a:t>.</a:t>
            </a:r>
            <a:endParaRPr sz="3000">
              <a:latin typeface="Arial" panose="020B0604020202020204"/>
              <a:cs typeface="Arial" panose="020B0604020202020204"/>
            </a:endParaRPr>
          </a:p>
          <a:p>
            <a:pPr marL="295910" marR="5080" indent="-283210" algn="just">
              <a:lnSpc>
                <a:spcPts val="3240"/>
              </a:lnSpc>
              <a:spcBef>
                <a:spcPts val="600"/>
              </a:spcBef>
              <a:buClr>
                <a:srgbClr val="3890A6"/>
              </a:buClr>
              <a:buSzPct val="80000"/>
              <a:buFont typeface="Wingdings 2" panose="05020102010507070707"/>
              <a:buChar char=""/>
              <a:tabLst>
                <a:tab pos="296545" algn="l"/>
                <a:tab pos="7202805" algn="l"/>
              </a:tabLst>
            </a:pPr>
            <a:r>
              <a:rPr sz="3000" dirty="0">
                <a:latin typeface="Arial" panose="020B0604020202020204"/>
                <a:cs typeface="Arial" panose="020B0604020202020204"/>
              </a:rPr>
              <a:t>The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   </a:t>
            </a:r>
            <a:r>
              <a:rPr sz="3000" spc="-32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nav</a:t>
            </a:r>
            <a:r>
              <a:rPr sz="3000" dirty="0">
                <a:latin typeface="Arial" panose="020B0604020202020204"/>
                <a:cs typeface="Arial" panose="020B0604020202020204"/>
              </a:rPr>
              <a:t>y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   </a:t>
            </a:r>
            <a:r>
              <a:rPr sz="3000" spc="-32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blu</a:t>
            </a:r>
            <a:r>
              <a:rPr sz="3000" dirty="0">
                <a:latin typeface="Arial" panose="020B0604020202020204"/>
                <a:cs typeface="Arial" panose="020B0604020202020204"/>
              </a:rPr>
              <a:t>e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   </a:t>
            </a:r>
            <a:r>
              <a:rPr sz="3000" spc="-33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colour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   </a:t>
            </a:r>
            <a:r>
              <a:rPr sz="3000" spc="-33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ind</a:t>
            </a:r>
            <a:r>
              <a:rPr sz="3000" spc="5" dirty="0">
                <a:latin typeface="Arial" panose="020B0604020202020204"/>
                <a:cs typeface="Arial" panose="020B0604020202020204"/>
              </a:rPr>
              <a:t>i</a:t>
            </a:r>
            <a:r>
              <a:rPr sz="3000" spc="-15" dirty="0">
                <a:latin typeface="Arial" panose="020B0604020202020204"/>
                <a:cs typeface="Arial" panose="020B0604020202020204"/>
              </a:rPr>
              <a:t>c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ate</a:t>
            </a:r>
            <a:r>
              <a:rPr sz="3000" dirty="0">
                <a:latin typeface="Arial" panose="020B0604020202020204"/>
                <a:cs typeface="Arial" panose="020B0604020202020204"/>
              </a:rPr>
              <a:t>s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   </a:t>
            </a:r>
            <a:r>
              <a:rPr sz="3000" spc="-31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the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cosmos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32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25" dirty="0">
                <a:latin typeface="Arial" panose="020B0604020202020204"/>
                <a:cs typeface="Arial" panose="020B0604020202020204"/>
              </a:rPr>
              <a:t>o</a:t>
            </a:r>
            <a:r>
              <a:rPr sz="3000" spc="-10" dirty="0">
                <a:latin typeface="Arial" panose="020B0604020202020204"/>
                <a:cs typeface="Arial" panose="020B0604020202020204"/>
              </a:rPr>
              <a:t>f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33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wh</a:t>
            </a:r>
            <a:r>
              <a:rPr sz="3000" spc="5" dirty="0">
                <a:latin typeface="Arial" panose="020B0604020202020204"/>
                <a:cs typeface="Arial" panose="020B0604020202020204"/>
              </a:rPr>
              <a:t>i</a:t>
            </a:r>
            <a:r>
              <a:rPr sz="3000" spc="-15" dirty="0">
                <a:latin typeface="Arial" panose="020B0604020202020204"/>
                <a:cs typeface="Arial" panose="020B0604020202020204"/>
              </a:rPr>
              <a:t>c</a:t>
            </a:r>
            <a:r>
              <a:rPr sz="3000" dirty="0">
                <a:latin typeface="Arial" panose="020B0604020202020204"/>
                <a:cs typeface="Arial" panose="020B0604020202020204"/>
              </a:rPr>
              <a:t>h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33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the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34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N</a:t>
            </a:r>
            <a:r>
              <a:rPr sz="3000" spc="5" dirty="0">
                <a:latin typeface="Arial" panose="020B0604020202020204"/>
                <a:cs typeface="Arial" panose="020B0604020202020204"/>
              </a:rPr>
              <a:t>S</a:t>
            </a:r>
            <a:r>
              <a:rPr sz="3000" spc="-20" dirty="0">
                <a:latin typeface="Arial" panose="020B0604020202020204"/>
                <a:cs typeface="Arial" panose="020B0604020202020204"/>
              </a:rPr>
              <a:t>S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33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5" dirty="0">
                <a:latin typeface="Arial" panose="020B0604020202020204"/>
                <a:cs typeface="Arial" panose="020B0604020202020204"/>
              </a:rPr>
              <a:t>i</a:t>
            </a:r>
            <a:r>
              <a:rPr sz="3000" dirty="0">
                <a:latin typeface="Arial" panose="020B0604020202020204"/>
                <a:cs typeface="Arial" panose="020B0604020202020204"/>
              </a:rPr>
              <a:t>s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34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a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31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tiny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34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20" dirty="0">
                <a:latin typeface="Arial" panose="020B0604020202020204"/>
                <a:cs typeface="Arial" panose="020B0604020202020204"/>
              </a:rPr>
              <a:t>part,</a:t>
            </a:r>
            <a:r>
              <a:rPr sz="3000" spc="-1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ready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  </a:t>
            </a:r>
            <a:r>
              <a:rPr sz="3000" spc="-2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20" dirty="0">
                <a:latin typeface="Arial" panose="020B0604020202020204"/>
                <a:cs typeface="Arial" panose="020B0604020202020204"/>
              </a:rPr>
              <a:t>to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  </a:t>
            </a:r>
            <a:r>
              <a:rPr sz="3000" spc="-2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cont</a:t>
            </a:r>
            <a:r>
              <a:rPr sz="3000" spc="-10" dirty="0">
                <a:latin typeface="Arial" panose="020B0604020202020204"/>
                <a:cs typeface="Arial" panose="020B0604020202020204"/>
              </a:rPr>
              <a:t>r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ibut</a:t>
            </a:r>
            <a:r>
              <a:rPr sz="3000" dirty="0">
                <a:latin typeface="Arial" panose="020B0604020202020204"/>
                <a:cs typeface="Arial" panose="020B0604020202020204"/>
              </a:rPr>
              <a:t>e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  </a:t>
            </a:r>
            <a:r>
              <a:rPr sz="3000" spc="-2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it</a:t>
            </a:r>
            <a:r>
              <a:rPr sz="3000" dirty="0">
                <a:latin typeface="Arial" panose="020B0604020202020204"/>
                <a:cs typeface="Arial" panose="020B0604020202020204"/>
              </a:rPr>
              <a:t>s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  </a:t>
            </a:r>
            <a:r>
              <a:rPr sz="3000" spc="-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share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  </a:t>
            </a:r>
            <a:r>
              <a:rPr sz="3000" spc="-2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15" dirty="0">
                <a:latin typeface="Arial" panose="020B0604020202020204"/>
                <a:cs typeface="Arial" panose="020B0604020202020204"/>
              </a:rPr>
              <a:t>for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  </a:t>
            </a:r>
            <a:r>
              <a:rPr sz="3000" spc="-2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the</a:t>
            </a:r>
            <a:r>
              <a:rPr sz="30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welfar</a:t>
            </a:r>
            <a:r>
              <a:rPr sz="3000" dirty="0">
                <a:latin typeface="Arial" panose="020B0604020202020204"/>
                <a:cs typeface="Arial" panose="020B0604020202020204"/>
              </a:rPr>
              <a:t>e</a:t>
            </a:r>
            <a:r>
              <a:rPr sz="3000" spc="6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spc="-5" dirty="0">
                <a:latin typeface="Arial" panose="020B0604020202020204"/>
                <a:cs typeface="Arial" panose="020B0604020202020204"/>
              </a:rPr>
              <a:t>o</a:t>
            </a:r>
            <a:r>
              <a:rPr sz="3000" dirty="0">
                <a:latin typeface="Arial" panose="020B0604020202020204"/>
                <a:cs typeface="Arial" panose="020B0604020202020204"/>
              </a:rPr>
              <a:t>f</a:t>
            </a:r>
            <a:r>
              <a:rPr sz="3000" spc="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the</a:t>
            </a:r>
            <a:r>
              <a:rPr sz="3000" spc="7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000" dirty="0">
                <a:latin typeface="Arial" panose="020B0604020202020204"/>
                <a:cs typeface="Arial" panose="020B0604020202020204"/>
              </a:rPr>
              <a:t>mankin</a:t>
            </a:r>
            <a:r>
              <a:rPr sz="3000" spc="-10" dirty="0">
                <a:latin typeface="Arial" panose="020B0604020202020204"/>
                <a:cs typeface="Arial" panose="020B0604020202020204"/>
              </a:rPr>
              <a:t>d</a:t>
            </a:r>
            <a:r>
              <a:rPr sz="3000" spc="-190" dirty="0">
                <a:latin typeface="Arial" panose="020B0604020202020204"/>
                <a:cs typeface="Arial" panose="020B0604020202020204"/>
              </a:rPr>
              <a:t>.</a:t>
            </a:r>
            <a:r>
              <a:rPr sz="1800" spc="-7" baseline="58000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NS</a:t>
            </a:r>
            <a:r>
              <a:rPr sz="1800" baseline="58000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1800" spc="37" baseline="58000" dirty="0">
                <a:solidFill>
                  <a:srgbClr val="B5A687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baseline="58000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-</a:t>
            </a:r>
            <a:r>
              <a:rPr sz="1800" spc="-44" baseline="58000" dirty="0">
                <a:solidFill>
                  <a:srgbClr val="B5A687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spc="-15" baseline="58000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AFGCW </a:t>
            </a:r>
            <a:r>
              <a:rPr sz="1800" baseline="58000" dirty="0">
                <a:solidFill>
                  <a:srgbClr val="B5A687"/>
                </a:solidFill>
                <a:latin typeface="Times New Roman" panose="02020603050405020304"/>
                <a:cs typeface="Times New Roman" panose="02020603050405020304"/>
              </a:rPr>
              <a:t>	</a:t>
            </a:r>
            <a:r>
              <a:rPr sz="1800" baseline="58000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7</a:t>
            </a:r>
            <a:endParaRPr sz="1800" baseline="580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7999"/>
                </a:moveTo>
                <a:lnTo>
                  <a:pt x="8055863" y="6857999"/>
                </a:lnTo>
                <a:lnTo>
                  <a:pt x="8055863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13459" y="0"/>
            <a:ext cx="1905" cy="6858000"/>
          </a:xfrm>
          <a:custGeom>
            <a:avLst/>
            <a:gdLst/>
            <a:ahLst/>
            <a:cxnLst/>
            <a:rect l="l" t="t" r="r" b="b"/>
            <a:pathLst>
              <a:path w="1905" h="6858000">
                <a:moveTo>
                  <a:pt x="0" y="6857999"/>
                </a:moveTo>
                <a:lnTo>
                  <a:pt x="1523" y="6857999"/>
                </a:lnTo>
                <a:lnTo>
                  <a:pt x="1523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14983" y="0"/>
            <a:ext cx="73660" cy="6858000"/>
          </a:xfrm>
          <a:custGeom>
            <a:avLst/>
            <a:gdLst/>
            <a:ahLst/>
            <a:cxnLst/>
            <a:rect l="l" t="t" r="r" b="b"/>
            <a:pathLst>
              <a:path w="73659" h="6858000">
                <a:moveTo>
                  <a:pt x="0" y="6857999"/>
                </a:moveTo>
                <a:lnTo>
                  <a:pt x="73151" y="6857999"/>
                </a:lnTo>
                <a:lnTo>
                  <a:pt x="73151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736847" y="33528"/>
            <a:ext cx="2894076" cy="1110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155" rIns="0" bIns="0" rtlCol="0">
            <a:spAutoFit/>
          </a:bodyPr>
          <a:lstStyle/>
          <a:p>
            <a:pPr marL="3277235">
              <a:lnSpc>
                <a:spcPct val="100000"/>
              </a:lnSpc>
            </a:pPr>
            <a:r>
              <a:rPr sz="3900" u="none" spc="-5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NS</a:t>
            </a:r>
            <a:r>
              <a:rPr sz="3900" u="none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3900" u="none" spc="100" dirty="0">
                <a:solidFill>
                  <a:srgbClr val="6F2F9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900" u="none" spc="-5" dirty="0">
                <a:solidFill>
                  <a:srgbClr val="6F2F9F"/>
                </a:solidFill>
                <a:latin typeface="Arial" panose="020B0604020202020204"/>
                <a:cs typeface="Arial" panose="020B0604020202020204"/>
              </a:rPr>
              <a:t>Day:</a:t>
            </a:r>
            <a:endParaRPr sz="3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96899" y="1497294"/>
            <a:ext cx="7118350" cy="4249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5910" indent="-283210">
              <a:lnSpc>
                <a:spcPts val="3650"/>
              </a:lnSpc>
              <a:buClr>
                <a:srgbClr val="3890A6"/>
              </a:buClr>
              <a:buSzPct val="80000"/>
              <a:buFont typeface="Wingdings 2" panose="05020102010507070707"/>
              <a:buChar char=""/>
              <a:tabLst>
                <a:tab pos="296545" algn="l"/>
              </a:tabLst>
            </a:pPr>
            <a:r>
              <a:rPr sz="3200" dirty="0">
                <a:latin typeface="Arial" panose="020B0604020202020204"/>
                <a:cs typeface="Arial" panose="020B0604020202020204"/>
              </a:rPr>
              <a:t>The</a:t>
            </a:r>
            <a:r>
              <a:rPr sz="3200" spc="6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bir</a:t>
            </a:r>
            <a:r>
              <a:rPr sz="3200" spc="-10" dirty="0">
                <a:latin typeface="Arial" panose="020B0604020202020204"/>
                <a:cs typeface="Arial" panose="020B0604020202020204"/>
              </a:rPr>
              <a:t>t</a:t>
            </a:r>
            <a:r>
              <a:rPr sz="3200" dirty="0">
                <a:latin typeface="Arial" panose="020B0604020202020204"/>
                <a:cs typeface="Arial" panose="020B0604020202020204"/>
              </a:rPr>
              <a:t>h</a:t>
            </a:r>
            <a:r>
              <a:rPr sz="3200" spc="9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ce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n</a:t>
            </a:r>
            <a:r>
              <a:rPr sz="3200" dirty="0">
                <a:latin typeface="Arial" panose="020B0604020202020204"/>
                <a:cs typeface="Arial" panose="020B0604020202020204"/>
              </a:rPr>
              <a:t>te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n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ar</a:t>
            </a:r>
            <a:r>
              <a:rPr sz="3200" dirty="0">
                <a:latin typeface="Arial" panose="020B0604020202020204"/>
                <a:cs typeface="Arial" panose="020B0604020202020204"/>
              </a:rPr>
              <a:t>y</a:t>
            </a:r>
            <a:r>
              <a:rPr sz="3200" spc="6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year</a:t>
            </a:r>
            <a:r>
              <a:rPr sz="3200" spc="5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o</a:t>
            </a:r>
            <a:r>
              <a:rPr sz="3200" dirty="0">
                <a:latin typeface="Arial" panose="020B0604020202020204"/>
                <a:cs typeface="Arial" panose="020B0604020202020204"/>
              </a:rPr>
              <a:t>f</a:t>
            </a:r>
            <a:r>
              <a:rPr sz="3200" spc="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the</a:t>
            </a:r>
            <a:r>
              <a:rPr sz="3200" spc="7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F</a:t>
            </a:r>
            <a:r>
              <a:rPr sz="3200" spc="-10" dirty="0">
                <a:latin typeface="Arial" panose="020B0604020202020204"/>
                <a:cs typeface="Arial" panose="020B0604020202020204"/>
              </a:rPr>
              <a:t>a</a:t>
            </a:r>
            <a:r>
              <a:rPr sz="3200" dirty="0">
                <a:latin typeface="Arial" panose="020B0604020202020204"/>
                <a:cs typeface="Arial" panose="020B0604020202020204"/>
              </a:rPr>
              <a:t>th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e</a:t>
            </a:r>
            <a:r>
              <a:rPr sz="3200" dirty="0">
                <a:latin typeface="Arial" panose="020B0604020202020204"/>
                <a:cs typeface="Arial" panose="020B0604020202020204"/>
              </a:rPr>
              <a:t>r</a:t>
            </a:r>
            <a:endParaRPr sz="3200">
              <a:latin typeface="Arial" panose="020B0604020202020204"/>
              <a:cs typeface="Arial" panose="020B0604020202020204"/>
            </a:endParaRPr>
          </a:p>
          <a:p>
            <a:pPr marL="295910">
              <a:lnSpc>
                <a:spcPts val="3650"/>
              </a:lnSpc>
            </a:pPr>
            <a:r>
              <a:rPr sz="3200" spc="-5" dirty="0">
                <a:latin typeface="Arial" panose="020B0604020202020204"/>
                <a:cs typeface="Arial" panose="020B0604020202020204"/>
              </a:rPr>
              <a:t>o</a:t>
            </a:r>
            <a:r>
              <a:rPr sz="3200" dirty="0">
                <a:latin typeface="Arial" panose="020B0604020202020204"/>
                <a:cs typeface="Arial" panose="020B0604020202020204"/>
              </a:rPr>
              <a:t>f</a:t>
            </a:r>
            <a:r>
              <a:rPr sz="3200" spc="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t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h</a:t>
            </a:r>
            <a:r>
              <a:rPr sz="3200" dirty="0">
                <a:latin typeface="Arial" panose="020B0604020202020204"/>
                <a:cs typeface="Arial" panose="020B0604020202020204"/>
              </a:rPr>
              <a:t>e</a:t>
            </a:r>
            <a:r>
              <a:rPr sz="3200" spc="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Nat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i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o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n</a:t>
            </a:r>
            <a:r>
              <a:rPr sz="3200" dirty="0">
                <a:latin typeface="Arial" panose="020B0604020202020204"/>
                <a:cs typeface="Arial" panose="020B0604020202020204"/>
              </a:rPr>
              <a:t>-</a:t>
            </a:r>
            <a:r>
              <a:rPr sz="3200" spc="-10" dirty="0">
                <a:latin typeface="Arial" panose="020B0604020202020204"/>
                <a:cs typeface="Arial" panose="020B0604020202020204"/>
              </a:rPr>
              <a:t>1969.</a:t>
            </a:r>
            <a:endParaRPr sz="3200">
              <a:latin typeface="Arial" panose="020B0604020202020204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700">
              <a:latin typeface="Times New Roman" panose="02020603050405020304"/>
              <a:cs typeface="Times New Roman" panose="02020603050405020304"/>
            </a:endParaRPr>
          </a:p>
          <a:p>
            <a:pPr marL="295910" indent="-283210">
              <a:lnSpc>
                <a:spcPts val="3650"/>
              </a:lnSpc>
              <a:buClr>
                <a:srgbClr val="3890A6"/>
              </a:buClr>
              <a:buSzPct val="80000"/>
              <a:buFont typeface="Wingdings 2" panose="05020102010507070707"/>
              <a:buChar char=""/>
              <a:tabLst>
                <a:tab pos="296545" algn="l"/>
              </a:tabLst>
            </a:pPr>
            <a:r>
              <a:rPr sz="3200" spc="-5" dirty="0">
                <a:latin typeface="Arial" panose="020B0604020202020204"/>
                <a:cs typeface="Arial" panose="020B0604020202020204"/>
              </a:rPr>
              <a:t>NS</a:t>
            </a:r>
            <a:r>
              <a:rPr sz="3200" dirty="0">
                <a:latin typeface="Arial" panose="020B0604020202020204"/>
                <a:cs typeface="Arial" panose="020B0604020202020204"/>
              </a:rPr>
              <a:t>S</a:t>
            </a:r>
            <a:r>
              <a:rPr sz="3200" spc="9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wa</a:t>
            </a:r>
            <a:r>
              <a:rPr sz="3200" dirty="0">
                <a:latin typeface="Arial" panose="020B0604020202020204"/>
                <a:cs typeface="Arial" panose="020B0604020202020204"/>
              </a:rPr>
              <a:t>s</a:t>
            </a:r>
            <a:r>
              <a:rPr sz="3200" spc="7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for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m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al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l</a:t>
            </a:r>
            <a:r>
              <a:rPr sz="3200" dirty="0">
                <a:latin typeface="Arial" panose="020B0604020202020204"/>
                <a:cs typeface="Arial" panose="020B0604020202020204"/>
              </a:rPr>
              <a:t>y</a:t>
            </a:r>
            <a:r>
              <a:rPr sz="3200" spc="9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l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a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u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nch</a:t>
            </a:r>
            <a:r>
              <a:rPr sz="3200" spc="-10" dirty="0">
                <a:latin typeface="Arial" panose="020B0604020202020204"/>
                <a:cs typeface="Arial" panose="020B0604020202020204"/>
              </a:rPr>
              <a:t>e</a:t>
            </a:r>
            <a:r>
              <a:rPr sz="3200" dirty="0">
                <a:latin typeface="Arial" panose="020B0604020202020204"/>
                <a:cs typeface="Arial" panose="020B0604020202020204"/>
              </a:rPr>
              <a:t>d</a:t>
            </a:r>
            <a:r>
              <a:rPr sz="3200" spc="7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o</a:t>
            </a:r>
            <a:r>
              <a:rPr sz="3200" dirty="0">
                <a:latin typeface="Arial" panose="020B0604020202020204"/>
                <a:cs typeface="Arial" panose="020B0604020202020204"/>
              </a:rPr>
              <a:t>n</a:t>
            </a:r>
            <a:r>
              <a:rPr sz="3200" spc="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2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4</a:t>
            </a:r>
            <a:r>
              <a:rPr sz="3200" dirty="0">
                <a:latin typeface="Arial" panose="020B0604020202020204"/>
                <a:cs typeface="Arial" panose="020B0604020202020204"/>
              </a:rPr>
              <a:t>th</a:t>
            </a:r>
            <a:endParaRPr sz="3200">
              <a:latin typeface="Arial" panose="020B0604020202020204"/>
              <a:cs typeface="Arial" panose="020B0604020202020204"/>
            </a:endParaRPr>
          </a:p>
          <a:p>
            <a:pPr marL="295910">
              <a:lnSpc>
                <a:spcPts val="3650"/>
              </a:lnSpc>
            </a:pPr>
            <a:r>
              <a:rPr sz="3200" dirty="0">
                <a:latin typeface="Arial" panose="020B0604020202020204"/>
                <a:cs typeface="Arial" panose="020B0604020202020204"/>
              </a:rPr>
              <a:t>Se</a:t>
            </a:r>
            <a:r>
              <a:rPr sz="3200" spc="-20" dirty="0">
                <a:latin typeface="Arial" panose="020B0604020202020204"/>
                <a:cs typeface="Arial" panose="020B0604020202020204"/>
              </a:rPr>
              <a:t>p</a:t>
            </a:r>
            <a:r>
              <a:rPr sz="3200" dirty="0">
                <a:latin typeface="Arial" panose="020B0604020202020204"/>
                <a:cs typeface="Arial" panose="020B0604020202020204"/>
              </a:rPr>
              <a:t>t</a:t>
            </a:r>
            <a:r>
              <a:rPr sz="3200" spc="-10" dirty="0">
                <a:latin typeface="Arial" panose="020B0604020202020204"/>
                <a:cs typeface="Arial" panose="020B0604020202020204"/>
              </a:rPr>
              <a:t>e</a:t>
            </a:r>
            <a:r>
              <a:rPr sz="3200" dirty="0">
                <a:latin typeface="Arial" panose="020B0604020202020204"/>
                <a:cs typeface="Arial" panose="020B0604020202020204"/>
              </a:rPr>
              <a:t>m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b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e</a:t>
            </a:r>
            <a:r>
              <a:rPr sz="3200" spc="-190" dirty="0">
                <a:latin typeface="Arial" panose="020B0604020202020204"/>
                <a:cs typeface="Arial" panose="020B0604020202020204"/>
              </a:rPr>
              <a:t>r</a:t>
            </a:r>
            <a:r>
              <a:rPr sz="3200" dirty="0">
                <a:latin typeface="Arial" panose="020B0604020202020204"/>
                <a:cs typeface="Arial" panose="020B0604020202020204"/>
              </a:rPr>
              <a:t>,</a:t>
            </a:r>
            <a:r>
              <a:rPr sz="3200" spc="7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1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9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6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9</a:t>
            </a:r>
            <a:r>
              <a:rPr sz="3200" dirty="0">
                <a:latin typeface="Arial" panose="020B0604020202020204"/>
                <a:cs typeface="Arial" panose="020B0604020202020204"/>
              </a:rPr>
              <a:t>.</a:t>
            </a:r>
            <a:endParaRPr sz="3200">
              <a:latin typeface="Arial" panose="020B0604020202020204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sz="4050">
              <a:latin typeface="Times New Roman" panose="02020603050405020304"/>
              <a:cs typeface="Times New Roman" panose="02020603050405020304"/>
            </a:endParaRPr>
          </a:p>
          <a:p>
            <a:pPr marL="295910" marR="407035" indent="-283210">
              <a:lnSpc>
                <a:spcPct val="90000"/>
              </a:lnSpc>
              <a:buClr>
                <a:srgbClr val="3890A6"/>
              </a:buClr>
              <a:buSzPct val="80000"/>
              <a:buFont typeface="Wingdings 2" panose="05020102010507070707"/>
              <a:buChar char=""/>
              <a:tabLst>
                <a:tab pos="296545" algn="l"/>
              </a:tabLst>
            </a:pPr>
            <a:r>
              <a:rPr sz="3200" spc="-5" dirty="0">
                <a:latin typeface="Arial" panose="020B0604020202020204"/>
                <a:cs typeface="Arial" panose="020B0604020202020204"/>
              </a:rPr>
              <a:t>2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4</a:t>
            </a:r>
            <a:r>
              <a:rPr sz="3200" dirty="0">
                <a:latin typeface="Arial" panose="020B0604020202020204"/>
                <a:cs typeface="Arial" panose="020B0604020202020204"/>
              </a:rPr>
              <a:t>th</a:t>
            </a:r>
            <a:r>
              <a:rPr sz="3200" spc="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Se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p</a:t>
            </a:r>
            <a:r>
              <a:rPr sz="3200" dirty="0">
                <a:latin typeface="Arial" panose="020B0604020202020204"/>
                <a:cs typeface="Arial" panose="020B0604020202020204"/>
              </a:rPr>
              <a:t>te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m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b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e</a:t>
            </a:r>
            <a:r>
              <a:rPr sz="3200" dirty="0">
                <a:latin typeface="Arial" panose="020B0604020202020204"/>
                <a:cs typeface="Arial" panose="020B0604020202020204"/>
              </a:rPr>
              <a:t>r</a:t>
            </a:r>
            <a:r>
              <a:rPr sz="3200" spc="7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i</a:t>
            </a:r>
            <a:r>
              <a:rPr sz="3200" dirty="0">
                <a:latin typeface="Arial" panose="020B0604020202020204"/>
                <a:cs typeface="Arial" panose="020B0604020202020204"/>
              </a:rPr>
              <a:t>s</a:t>
            </a:r>
            <a:r>
              <a:rPr sz="3200" spc="7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cele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b</a:t>
            </a:r>
            <a:r>
              <a:rPr sz="3200" dirty="0">
                <a:latin typeface="Arial" panose="020B0604020202020204"/>
                <a:cs typeface="Arial" panose="020B0604020202020204"/>
              </a:rPr>
              <a:t>rat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e</a:t>
            </a:r>
            <a:r>
              <a:rPr sz="3200" dirty="0">
                <a:latin typeface="Arial" panose="020B0604020202020204"/>
                <a:cs typeface="Arial" panose="020B0604020202020204"/>
              </a:rPr>
              <a:t>d</a:t>
            </a:r>
            <a:r>
              <a:rPr sz="3200" spc="7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every</a:t>
            </a:r>
            <a:r>
              <a:rPr sz="3200" spc="-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year</a:t>
            </a:r>
            <a:r>
              <a:rPr sz="3200" spc="6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a</a:t>
            </a:r>
            <a:r>
              <a:rPr sz="3200" dirty="0">
                <a:latin typeface="Arial" panose="020B0604020202020204"/>
                <a:cs typeface="Arial" panose="020B0604020202020204"/>
              </a:rPr>
              <a:t>s</a:t>
            </a:r>
            <a:r>
              <a:rPr sz="3200" spc="7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NS</a:t>
            </a:r>
            <a:r>
              <a:rPr sz="3200" dirty="0">
                <a:latin typeface="Arial" panose="020B0604020202020204"/>
                <a:cs typeface="Arial" panose="020B0604020202020204"/>
              </a:rPr>
              <a:t>S</a:t>
            </a:r>
            <a:r>
              <a:rPr sz="3200" spc="9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D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a</a:t>
            </a:r>
            <a:r>
              <a:rPr sz="3200" dirty="0">
                <a:latin typeface="Arial" panose="020B0604020202020204"/>
                <a:cs typeface="Arial" panose="020B0604020202020204"/>
              </a:rPr>
              <a:t>y</a:t>
            </a:r>
            <a:r>
              <a:rPr sz="3200" spc="8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wit</a:t>
            </a:r>
            <a:r>
              <a:rPr sz="3200" dirty="0">
                <a:latin typeface="Arial" panose="020B0604020202020204"/>
                <a:cs typeface="Arial" panose="020B0604020202020204"/>
              </a:rPr>
              <a:t>h</a:t>
            </a:r>
            <a:r>
              <a:rPr sz="3200" spc="7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>
                <a:latin typeface="Arial" panose="020B0604020202020204"/>
                <a:cs typeface="Arial" panose="020B0604020202020204"/>
              </a:rPr>
              <a:t>vari</a:t>
            </a:r>
            <a:r>
              <a:rPr sz="3200" spc="-20" dirty="0">
                <a:latin typeface="Arial" panose="020B0604020202020204"/>
                <a:cs typeface="Arial" panose="020B0604020202020204"/>
              </a:rPr>
              <a:t>o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us</a:t>
            </a:r>
            <a:r>
              <a:rPr sz="3200" spc="-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pr</a:t>
            </a:r>
            <a:r>
              <a:rPr sz="3200" spc="-10" dirty="0">
                <a:latin typeface="Arial" panose="020B0604020202020204"/>
                <a:cs typeface="Arial" panose="020B0604020202020204"/>
              </a:rPr>
              <a:t>o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gr</a:t>
            </a:r>
            <a:r>
              <a:rPr sz="3200" spc="-10" dirty="0">
                <a:latin typeface="Arial" panose="020B0604020202020204"/>
                <a:cs typeface="Arial" panose="020B0604020202020204"/>
              </a:rPr>
              <a:t>a</a:t>
            </a:r>
            <a:r>
              <a:rPr sz="3200" dirty="0">
                <a:latin typeface="Arial" panose="020B0604020202020204"/>
                <a:cs typeface="Arial" panose="020B0604020202020204"/>
              </a:rPr>
              <a:t>m</a:t>
            </a:r>
            <a:r>
              <a:rPr sz="3200" spc="-10" dirty="0">
                <a:latin typeface="Arial" panose="020B0604020202020204"/>
                <a:cs typeface="Arial" panose="020B0604020202020204"/>
              </a:rPr>
              <a:t>m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e</a:t>
            </a:r>
            <a:r>
              <a:rPr sz="3200" dirty="0">
                <a:latin typeface="Arial" panose="020B0604020202020204"/>
                <a:cs typeface="Arial" panose="020B0604020202020204"/>
              </a:rPr>
              <a:t>s</a:t>
            </a:r>
            <a:r>
              <a:rPr sz="3200" spc="6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a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n</a:t>
            </a:r>
            <a:r>
              <a:rPr sz="3200" dirty="0">
                <a:latin typeface="Arial" panose="020B0604020202020204"/>
                <a:cs typeface="Arial" panose="020B0604020202020204"/>
              </a:rPr>
              <a:t>d</a:t>
            </a:r>
            <a:r>
              <a:rPr sz="3200" spc="7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>
                <a:latin typeface="Arial" panose="020B0604020202020204"/>
                <a:cs typeface="Arial" panose="020B0604020202020204"/>
              </a:rPr>
              <a:t>activiti</a:t>
            </a:r>
            <a:r>
              <a:rPr sz="3200" spc="-15" dirty="0">
                <a:latin typeface="Arial" panose="020B0604020202020204"/>
                <a:cs typeface="Arial" panose="020B0604020202020204"/>
              </a:rPr>
              <a:t>e</a:t>
            </a:r>
            <a:r>
              <a:rPr sz="3200" dirty="0">
                <a:latin typeface="Arial" panose="020B0604020202020204"/>
                <a:cs typeface="Arial" panose="020B0604020202020204"/>
              </a:rPr>
              <a:t>s.</a:t>
            </a:r>
            <a:endParaRPr sz="32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87137" y="6566049"/>
            <a:ext cx="110489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8</a:t>
            </a:r>
            <a:endParaRPr sz="12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94646" y="6566049"/>
            <a:ext cx="103378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NS</a:t>
            </a:r>
            <a:r>
              <a:rPr sz="1200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1200" spc="25" dirty="0">
                <a:solidFill>
                  <a:srgbClr val="B5A687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200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-</a:t>
            </a:r>
            <a:r>
              <a:rPr sz="1200" spc="-30" dirty="0">
                <a:solidFill>
                  <a:srgbClr val="B5A687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200" spc="-10" dirty="0">
                <a:solidFill>
                  <a:srgbClr val="B5A687"/>
                </a:solidFill>
                <a:latin typeface="Arial" panose="020B0604020202020204"/>
                <a:cs typeface="Arial" panose="020B0604020202020204"/>
              </a:rPr>
              <a:t>AFGCW</a:t>
            </a:r>
            <a:endParaRPr sz="12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9370" y="1101561"/>
            <a:ext cx="5985258" cy="2954655"/>
          </a:xfrm>
        </p:spPr>
        <p:txBody>
          <a:bodyPr/>
          <a:lstStyle/>
          <a:p>
            <a:r>
              <a:rPr lang="en-US" dirty="0" smtClean="0"/>
              <a:t>NSS ACTIVITIES</a:t>
            </a:r>
            <a:endParaRPr lang="en-US" dirty="0" smtClean="0"/>
          </a:p>
          <a:p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REGULAR ACTIVITIES</a:t>
            </a:r>
            <a:endParaRPr lang="en-US" dirty="0" smtClean="0"/>
          </a:p>
          <a:p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SPECIAL CAMP ACTIVITES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0</TotalTime>
  <Words>5828</Words>
  <Application>WPS Presentation</Application>
  <PresentationFormat>On-screen Show (4:3)</PresentationFormat>
  <Paragraphs>211</Paragraphs>
  <Slides>44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59" baseType="lpstr">
      <vt:lpstr>Arial</vt:lpstr>
      <vt:lpstr>SimSun</vt:lpstr>
      <vt:lpstr>Wingdings</vt:lpstr>
      <vt:lpstr>Comic Sans MS</vt:lpstr>
      <vt:lpstr>Arial</vt:lpstr>
      <vt:lpstr>Times New Roman</vt:lpstr>
      <vt:lpstr>Book Antiqua</vt:lpstr>
      <vt:lpstr>Times New Roman</vt:lpstr>
      <vt:lpstr>Wingdings 2</vt:lpstr>
      <vt:lpstr>Calibri</vt:lpstr>
      <vt:lpstr>Microsoft YaHei</vt:lpstr>
      <vt:lpstr>Arial Unicode MS</vt:lpstr>
      <vt:lpstr>Malgun Gothic</vt:lpstr>
      <vt:lpstr>Comic Sans MS</vt:lpstr>
      <vt:lpstr>Office Theme</vt:lpstr>
      <vt:lpstr>PowerPoint 演示文稿</vt:lpstr>
      <vt:lpstr>PowerPoint 演示文稿</vt:lpstr>
      <vt:lpstr>About NSS</vt:lpstr>
      <vt:lpstr>Objectives</vt:lpstr>
      <vt:lpstr>NSS Motto:</vt:lpstr>
      <vt:lpstr>PowerPoint 演示文稿</vt:lpstr>
      <vt:lpstr>NSS Badge:</vt:lpstr>
      <vt:lpstr>NSS Day:</vt:lpstr>
      <vt:lpstr>PowerPoint 演示文稿</vt:lpstr>
      <vt:lpstr>Regular Activities</vt:lpstr>
      <vt:lpstr>Regular Activities</vt:lpstr>
      <vt:lpstr>Regular Activities</vt:lpstr>
      <vt:lpstr>PowerPoint 演示文稿</vt:lpstr>
      <vt:lpstr>Special Activities</vt:lpstr>
      <vt:lpstr>PROGRAMMES OF NSS </vt:lpstr>
      <vt:lpstr>PowerPoint 演示文稿</vt:lpstr>
      <vt:lpstr>PowerPoint 演示文稿</vt:lpstr>
      <vt:lpstr>2. Special Camping Programme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Regular activities</vt:lpstr>
      <vt:lpstr>PowerPoint 演示文稿</vt:lpstr>
      <vt:lpstr>PowerPoint 演示文稿</vt:lpstr>
      <vt:lpstr>PowerPoint 演示文稿</vt:lpstr>
      <vt:lpstr>NSS	Volunteers	Participation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YOGA DAY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FOOD DISTRIBUTION </vt:lpstr>
      <vt:lpstr>FLOOD AFFECTED AREAS </vt:lpstr>
      <vt:lpstr>NSS TEAM - EVER READY TO HELP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Online2PDF.com</dc:creator>
  <cp:lastModifiedBy>RCP</cp:lastModifiedBy>
  <cp:revision>51</cp:revision>
  <dcterms:created xsi:type="dcterms:W3CDTF">2018-07-26T14:21:00Z</dcterms:created>
  <dcterms:modified xsi:type="dcterms:W3CDTF">2020-12-04T23:59:23Z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2018-07-26T00:00:00Z</vt:filetime>
  </property>
  <property fmtid="{D5CDD505-2E9C-101B-9397-08002B2CF9AE}" pid="3" name="LastSaved">
    <vt:filetime>2018-07-26T00:00:00Z</vt:filetime>
  </property>
  <property fmtid="{D5CDD505-2E9C-101B-9397-08002B2CF9AE}" pid="4" name="KSOProductBuildVer">
    <vt:lpwstr>1033-11.2.0.9747</vt:lpwstr>
  </property>
</Properties>
</file>