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5803-6AC7-441C-A768-3184B6C62748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01C4-536C-4D72-B614-48B1BC9172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658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5803-6AC7-441C-A768-3184B6C62748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01C4-536C-4D72-B614-48B1BC9172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40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5803-6AC7-441C-A768-3184B6C62748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01C4-536C-4D72-B614-48B1BC9172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36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5803-6AC7-441C-A768-3184B6C62748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01C4-536C-4D72-B614-48B1BC9172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799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5803-6AC7-441C-A768-3184B6C62748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01C4-536C-4D72-B614-48B1BC9172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80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5803-6AC7-441C-A768-3184B6C62748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01C4-536C-4D72-B614-48B1BC9172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21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5803-6AC7-441C-A768-3184B6C62748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01C4-536C-4D72-B614-48B1BC9172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431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5803-6AC7-441C-A768-3184B6C62748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01C4-536C-4D72-B614-48B1BC9172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613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5803-6AC7-441C-A768-3184B6C62748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01C4-536C-4D72-B614-48B1BC9172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39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5803-6AC7-441C-A768-3184B6C62748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01C4-536C-4D72-B614-48B1BC9172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35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5803-6AC7-441C-A768-3184B6C62748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01C4-536C-4D72-B614-48B1BC9172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93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A5803-6AC7-441C-A768-3184B6C62748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801C4-536C-4D72-B614-48B1BC9172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09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219199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219200"/>
            <a:ext cx="84582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sz="4800" b="1" dirty="0" smtClean="0"/>
              <a:t>NCC</a:t>
            </a:r>
            <a:r>
              <a:rPr lang="en-US" sz="4800" dirty="0" smtClean="0"/>
              <a:t> </a:t>
            </a:r>
          </a:p>
          <a:p>
            <a:r>
              <a:rPr lang="en-US" sz="5400" b="1" dirty="0" smtClean="0">
                <a:latin typeface="Arial Black" panose="020B0A04020102020204" pitchFamily="34" charset="0"/>
              </a:rPr>
              <a:t>National cadet corps</a:t>
            </a:r>
          </a:p>
          <a:p>
            <a:r>
              <a:rPr lang="en-US" sz="5400" b="1" dirty="0" smtClean="0"/>
              <a:t>Presented by </a:t>
            </a:r>
          </a:p>
          <a:p>
            <a:r>
              <a:rPr lang="en-US" sz="5400" b="1" dirty="0" smtClean="0"/>
              <a:t>P. Koteswara Rao </a:t>
            </a:r>
          </a:p>
          <a:p>
            <a:r>
              <a:rPr lang="en-US" sz="5400" b="1" dirty="0" smtClean="0"/>
              <a:t> Assistant professor</a:t>
            </a:r>
          </a:p>
          <a:p>
            <a:r>
              <a:rPr lang="en-US" sz="5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NCC In charge </a:t>
            </a:r>
            <a:r>
              <a:rPr lang="en-US" sz="5400" b="1" dirty="0" smtClean="0"/>
              <a:t>–CTO</a:t>
            </a:r>
          </a:p>
          <a:p>
            <a:r>
              <a:rPr lang="en-US" sz="5400" b="1" dirty="0" smtClean="0"/>
              <a:t>Mobile: </a:t>
            </a:r>
            <a:r>
              <a:rPr lang="en-US" sz="5400" b="1" dirty="0" smtClean="0">
                <a:solidFill>
                  <a:srgbClr val="00B050"/>
                </a:solidFill>
              </a:rPr>
              <a:t>9100377795</a:t>
            </a:r>
          </a:p>
          <a:p>
            <a:endParaRPr lang="en-US" sz="5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24622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200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NCC is activated in 1948 July 16 in India to develop </a:t>
            </a:r>
          </a:p>
          <a:p>
            <a:r>
              <a:rPr lang="en-US" sz="4000" dirty="0" smtClean="0"/>
              <a:t>Potential leaders, </a:t>
            </a:r>
          </a:p>
          <a:p>
            <a:r>
              <a:rPr lang="en-US" sz="4000" dirty="0" smtClean="0"/>
              <a:t>Responsible citizens of the country</a:t>
            </a:r>
          </a:p>
          <a:p>
            <a:r>
              <a:rPr lang="en-US" sz="4000" dirty="0" smtClean="0"/>
              <a:t>Discipline</a:t>
            </a:r>
          </a:p>
          <a:p>
            <a:r>
              <a:rPr lang="en-US" sz="4000" dirty="0" smtClean="0"/>
              <a:t>Quality of character  </a:t>
            </a:r>
          </a:p>
          <a:p>
            <a:r>
              <a:rPr lang="en-US" sz="4000" dirty="0" smtClean="0"/>
              <a:t>Team work</a:t>
            </a:r>
          </a:p>
          <a:p>
            <a:r>
              <a:rPr lang="en-US" sz="4000" dirty="0" smtClean="0"/>
              <a:t>Selflessness</a:t>
            </a:r>
          </a:p>
          <a:p>
            <a:r>
              <a:rPr lang="en-US" sz="4000" dirty="0" smtClean="0"/>
              <a:t>Social activities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9354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NCC </a:t>
            </a:r>
            <a:r>
              <a:rPr lang="en-US" dirty="0" smtClean="0">
                <a:solidFill>
                  <a:srgbClr val="00B050"/>
                </a:solidFill>
              </a:rPr>
              <a:t>Indian Navy wing </a:t>
            </a:r>
            <a:r>
              <a:rPr lang="en-US" dirty="0" smtClean="0"/>
              <a:t>is started in TKR college in 2016-2017 Academic year. Enrolment is done  by </a:t>
            </a:r>
            <a:r>
              <a:rPr lang="en-US" b="1" dirty="0" smtClean="0"/>
              <a:t>open entry with </a:t>
            </a:r>
            <a:r>
              <a:rPr lang="en-US" b="1" dirty="0" smtClean="0">
                <a:solidFill>
                  <a:srgbClr val="FF0000"/>
                </a:solidFill>
              </a:rPr>
              <a:t>4</a:t>
            </a:r>
            <a:r>
              <a:rPr lang="en-US" b="1" dirty="0" smtClean="0"/>
              <a:t> cadets</a:t>
            </a:r>
          </a:p>
          <a:p>
            <a:r>
              <a:rPr lang="en-US" b="1" dirty="0" smtClean="0"/>
              <a:t>2017-2018 </a:t>
            </a:r>
            <a:r>
              <a:rPr lang="en-US" dirty="0" smtClean="0"/>
              <a:t>Academic year. Enrolment is done  by </a:t>
            </a:r>
            <a:r>
              <a:rPr lang="en-US" b="1" dirty="0" smtClean="0"/>
              <a:t>open entry with </a:t>
            </a:r>
            <a:r>
              <a:rPr lang="en-US" b="1" dirty="0" smtClean="0">
                <a:solidFill>
                  <a:srgbClr val="FF0000"/>
                </a:solidFill>
              </a:rPr>
              <a:t>5</a:t>
            </a:r>
            <a:r>
              <a:rPr lang="en-US" b="1" dirty="0" smtClean="0"/>
              <a:t> cadets</a:t>
            </a:r>
          </a:p>
          <a:p>
            <a:r>
              <a:rPr lang="en-US" b="1" dirty="0" smtClean="0"/>
              <a:t>2018-2019</a:t>
            </a:r>
            <a:r>
              <a:rPr lang="en-US" dirty="0" smtClean="0"/>
              <a:t> Academic year. Enrolment is done  by </a:t>
            </a:r>
            <a:r>
              <a:rPr lang="en-US" b="1" dirty="0" smtClean="0"/>
              <a:t>open entry with </a:t>
            </a:r>
            <a:r>
              <a:rPr lang="en-US" b="1" dirty="0" smtClean="0">
                <a:solidFill>
                  <a:srgbClr val="FF0000"/>
                </a:solidFill>
              </a:rPr>
              <a:t>9</a:t>
            </a:r>
            <a:r>
              <a:rPr lang="en-US" b="1" dirty="0" smtClean="0"/>
              <a:t> cadets</a:t>
            </a:r>
          </a:p>
          <a:p>
            <a:r>
              <a:rPr lang="en-US" b="1" dirty="0" smtClean="0"/>
              <a:t>2019-2020</a:t>
            </a:r>
            <a:r>
              <a:rPr lang="en-US" dirty="0" smtClean="0"/>
              <a:t> Academic year. Enrolment is done  by </a:t>
            </a:r>
            <a:r>
              <a:rPr lang="en-US" b="1" dirty="0" smtClean="0"/>
              <a:t>open entry with </a:t>
            </a:r>
            <a:r>
              <a:rPr lang="en-US" b="1" dirty="0" smtClean="0">
                <a:solidFill>
                  <a:srgbClr val="FF0000"/>
                </a:solidFill>
              </a:rPr>
              <a:t>13</a:t>
            </a:r>
            <a:r>
              <a:rPr lang="en-US" b="1" dirty="0" smtClean="0"/>
              <a:t> cadets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54687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For </a:t>
            </a:r>
            <a:r>
              <a:rPr lang="en-US" b="1" dirty="0" smtClean="0"/>
              <a:t>2020-2021 TKR college got </a:t>
            </a:r>
            <a:r>
              <a:rPr lang="en-US" b="1" dirty="0" smtClean="0">
                <a:solidFill>
                  <a:srgbClr val="FF0000"/>
                </a:solidFill>
              </a:rPr>
              <a:t>NCC COY (NCC PLATOON) </a:t>
            </a:r>
            <a:r>
              <a:rPr lang="en-US" b="1" dirty="0" smtClean="0"/>
              <a:t>which means cadets strength improved from </a:t>
            </a:r>
            <a:r>
              <a:rPr lang="en-US" b="1" dirty="0" smtClean="0">
                <a:solidFill>
                  <a:srgbClr val="FF0000"/>
                </a:solidFill>
              </a:rPr>
              <a:t>10 to 50. </a:t>
            </a: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SENIOUR DIVISION -</a:t>
            </a:r>
            <a:r>
              <a:rPr lang="en-US" b="1" dirty="0" smtClean="0">
                <a:solidFill>
                  <a:srgbClr val="FF0000"/>
                </a:solidFill>
              </a:rPr>
              <a:t>25</a:t>
            </a:r>
            <a:r>
              <a:rPr lang="en-US" b="1" dirty="0" smtClean="0">
                <a:solidFill>
                  <a:srgbClr val="00B050"/>
                </a:solidFill>
              </a:rPr>
              <a:t> (BOYS)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SENIOUR WING       -</a:t>
            </a:r>
            <a:r>
              <a:rPr lang="en-US" b="1" dirty="0" smtClean="0">
                <a:solidFill>
                  <a:srgbClr val="FF0000"/>
                </a:solidFill>
              </a:rPr>
              <a:t>25</a:t>
            </a:r>
            <a:r>
              <a:rPr lang="en-US" b="1" dirty="0" smtClean="0">
                <a:solidFill>
                  <a:srgbClr val="00B050"/>
                </a:solidFill>
              </a:rPr>
              <a:t> (GIRLS)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For B-certificate  2 camps 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For C – certificate 2 camps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Annual Training Camp, Inter Group Competition, Republic Day Camp, National Integration Camp etc..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10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To get </a:t>
            </a:r>
            <a:r>
              <a:rPr lang="en-US" dirty="0" smtClean="0">
                <a:solidFill>
                  <a:srgbClr val="FF0000"/>
                </a:solidFill>
              </a:rPr>
              <a:t>Reservation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Government jobs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Private jobs</a:t>
            </a:r>
          </a:p>
          <a:p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Armed forces jobs  </a:t>
            </a:r>
            <a:r>
              <a:rPr lang="en-US" dirty="0" smtClean="0"/>
              <a:t>those who have completed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 and C certificates </a:t>
            </a:r>
            <a:r>
              <a:rPr lang="en-US" dirty="0" smtClean="0"/>
              <a:t>they allowed to interview without entrance examination.</a:t>
            </a:r>
          </a:p>
          <a:p>
            <a:r>
              <a:rPr lang="en-US" dirty="0" smtClean="0"/>
              <a:t>According to his/her performance in NCC  they may get </a:t>
            </a:r>
            <a:r>
              <a:rPr lang="en-US" dirty="0" smtClean="0">
                <a:solidFill>
                  <a:srgbClr val="FF0000"/>
                </a:solidFill>
              </a:rPr>
              <a:t>Scholar ship</a:t>
            </a:r>
            <a:r>
              <a:rPr lang="en-US" dirty="0" smtClean="0"/>
              <a:t>.</a:t>
            </a:r>
          </a:p>
          <a:p>
            <a:r>
              <a:rPr lang="en-US" dirty="0" smtClean="0"/>
              <a:t>Good opportunities in navy officer with </a:t>
            </a:r>
            <a:r>
              <a:rPr lang="en-US" dirty="0" smtClean="0">
                <a:solidFill>
                  <a:srgbClr val="00B050"/>
                </a:solidFill>
              </a:rPr>
              <a:t>1 lack </a:t>
            </a:r>
            <a:r>
              <a:rPr lang="en-US" dirty="0" smtClean="0"/>
              <a:t>salary, those who got </a:t>
            </a:r>
            <a:r>
              <a:rPr lang="en-US" dirty="0" smtClean="0">
                <a:solidFill>
                  <a:srgbClr val="FF0000"/>
                </a:solidFill>
              </a:rPr>
              <a:t>70%</a:t>
            </a:r>
            <a:r>
              <a:rPr lang="en-US" dirty="0" smtClean="0"/>
              <a:t> above in engineering with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 and C certificate</a:t>
            </a:r>
          </a:p>
        </p:txBody>
      </p:sp>
    </p:spTree>
    <p:extLst>
      <p:ext uri="{BB962C8B-B14F-4D97-AF65-F5344CB8AC3E}">
        <p14:creationId xmlns:p14="http://schemas.microsoft.com/office/powerpoint/2010/main" val="2514415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cap="all" dirty="0"/>
              <a:t>Achievements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15000"/>
          </a:xfrm>
        </p:spPr>
        <p:txBody>
          <a:bodyPr>
            <a:normAutofit fontScale="47500" lnSpcReduction="20000"/>
          </a:bodyPr>
          <a:lstStyle/>
          <a:p>
            <a:r>
              <a:rPr lang="en-US" b="1" u="sng" cap="all" dirty="0"/>
              <a:t>Achievements</a:t>
            </a:r>
            <a:endParaRPr lang="en-US" dirty="0"/>
          </a:p>
          <a:p>
            <a:pPr marL="0" lvl="0" indent="0">
              <a:buNone/>
            </a:pPr>
            <a:r>
              <a:rPr lang="en-US" sz="5000" dirty="0" smtClean="0">
                <a:solidFill>
                  <a:schemeClr val="accent6">
                    <a:lumMod val="75000"/>
                  </a:schemeClr>
                </a:solidFill>
              </a:rPr>
              <a:t>      A</a:t>
            </a:r>
            <a:r>
              <a:rPr lang="en-US" sz="5000" dirty="0">
                <a:solidFill>
                  <a:schemeClr val="accent6">
                    <a:lumMod val="75000"/>
                  </a:schemeClr>
                </a:solidFill>
              </a:rPr>
              <a:t>. Kathyayini	</a:t>
            </a:r>
            <a:r>
              <a:rPr lang="en-US" sz="5000" dirty="0"/>
              <a:t>-</a:t>
            </a:r>
            <a:r>
              <a:rPr lang="en-US" dirty="0"/>
              <a:t>	</a:t>
            </a:r>
            <a:r>
              <a:rPr lang="en-US" sz="5100" dirty="0" smtClean="0"/>
              <a:t>               </a:t>
            </a:r>
            <a:r>
              <a:rPr lang="en-US" sz="5900" dirty="0" smtClean="0"/>
              <a:t> 2 </a:t>
            </a:r>
            <a:r>
              <a:rPr lang="en-US" dirty="0"/>
              <a:t>Gold medals ( Sailing, Semaphore)</a:t>
            </a:r>
          </a:p>
          <a:p>
            <a:pPr lvl="0"/>
            <a:r>
              <a:rPr lang="en-US" dirty="0" smtClean="0"/>
              <a:t>                                                                          Silver </a:t>
            </a:r>
            <a:r>
              <a:rPr lang="en-US" dirty="0"/>
              <a:t>(Boat Pulling)</a:t>
            </a:r>
          </a:p>
          <a:p>
            <a:pPr marL="0" lv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   </a:t>
            </a:r>
            <a:r>
              <a:rPr lang="en-US" sz="5000" dirty="0" smtClean="0">
                <a:solidFill>
                  <a:srgbClr val="FFC000"/>
                </a:solidFill>
              </a:rPr>
              <a:t>K</a:t>
            </a:r>
            <a:r>
              <a:rPr lang="en-US" sz="5000" dirty="0">
                <a:solidFill>
                  <a:srgbClr val="FFC000"/>
                </a:solidFill>
              </a:rPr>
              <a:t>. Chandana Pramada </a:t>
            </a:r>
            <a:r>
              <a:rPr lang="en-US" sz="5000" dirty="0"/>
              <a:t>	</a:t>
            </a:r>
            <a:r>
              <a:rPr lang="en-US" dirty="0"/>
              <a:t>-	</a:t>
            </a:r>
            <a:r>
              <a:rPr lang="en-US" sz="5900" dirty="0"/>
              <a:t>3</a:t>
            </a:r>
            <a:r>
              <a:rPr lang="en-US" dirty="0"/>
              <a:t> Gold Medals ( Drill, Semaphore , Rigging)</a:t>
            </a:r>
          </a:p>
          <a:p>
            <a:pPr lvl="0"/>
            <a:r>
              <a:rPr lang="en-US" dirty="0"/>
              <a:t>    </a:t>
            </a:r>
            <a:r>
              <a:rPr lang="en-US" dirty="0" smtClean="0"/>
              <a:t>                                                                </a:t>
            </a:r>
            <a:r>
              <a:rPr lang="en-US" dirty="0"/>
              <a:t>1 Silver Medal(Individual Semaphore) </a:t>
            </a:r>
          </a:p>
          <a:p>
            <a:pPr lvl="0"/>
            <a:r>
              <a:rPr lang="en-US" dirty="0" smtClean="0"/>
              <a:t>                                                                     Gold </a:t>
            </a:r>
            <a:r>
              <a:rPr lang="en-US" dirty="0"/>
              <a:t>Medal (Best Cadet)</a:t>
            </a:r>
          </a:p>
          <a:p>
            <a:pPr marL="0" lvl="0" indent="0">
              <a:buNone/>
            </a:pPr>
            <a:r>
              <a:rPr lang="en-US" sz="5000" dirty="0"/>
              <a:t>  </a:t>
            </a:r>
            <a:r>
              <a:rPr lang="en-US" sz="5000" dirty="0" smtClean="0"/>
              <a:t>     </a:t>
            </a:r>
            <a:r>
              <a:rPr lang="en-US" sz="5000" dirty="0" err="1" smtClean="0">
                <a:solidFill>
                  <a:srgbClr val="FF0000"/>
                </a:solidFill>
              </a:rPr>
              <a:t>U.Joshna</a:t>
            </a:r>
            <a:r>
              <a:rPr lang="en-US" sz="5000" dirty="0"/>
              <a:t>	-</a:t>
            </a:r>
            <a:r>
              <a:rPr lang="en-US" dirty="0"/>
              <a:t>	</a:t>
            </a:r>
            <a:r>
              <a:rPr lang="en-US" sz="5900" dirty="0" smtClean="0"/>
              <a:t>                 4 </a:t>
            </a:r>
            <a:r>
              <a:rPr lang="en-US" dirty="0"/>
              <a:t>Gold Medals (Best cadet, Drill, Firing,</a:t>
            </a:r>
          </a:p>
          <a:p>
            <a:r>
              <a:rPr lang="en-US" dirty="0"/>
              <a:t>		</a:t>
            </a:r>
            <a:r>
              <a:rPr lang="en-US" dirty="0" smtClean="0"/>
              <a:t>                                            Best </a:t>
            </a:r>
            <a:r>
              <a:rPr lang="en-US" dirty="0"/>
              <a:t>firer in IGC).</a:t>
            </a:r>
          </a:p>
          <a:p>
            <a:pPr lvl="0"/>
            <a:r>
              <a:rPr lang="en-US" dirty="0"/>
              <a:t>     </a:t>
            </a:r>
            <a:r>
              <a:rPr lang="en-US" dirty="0" smtClean="0"/>
              <a:t>                                                         All </a:t>
            </a:r>
            <a:r>
              <a:rPr lang="en-US" dirty="0"/>
              <a:t>India No.1 firer in  All India Nan Sainik Camp</a:t>
            </a:r>
            <a:r>
              <a:rPr lang="en-US" dirty="0" smtClean="0"/>
              <a:t>.</a:t>
            </a:r>
          </a:p>
          <a:p>
            <a:pPr marL="0" lvl="0" indent="0">
              <a:buNone/>
            </a:pPr>
            <a:r>
              <a:rPr lang="en-US" sz="5000" dirty="0" smtClean="0">
                <a:solidFill>
                  <a:schemeClr val="accent6">
                    <a:lumMod val="75000"/>
                  </a:schemeClr>
                </a:solidFill>
              </a:rPr>
              <a:t>      E. </a:t>
            </a:r>
            <a:r>
              <a:rPr lang="en-US" sz="5000" dirty="0" err="1" smtClean="0">
                <a:solidFill>
                  <a:schemeClr val="accent6">
                    <a:lumMod val="75000"/>
                  </a:schemeClr>
                </a:solidFill>
              </a:rPr>
              <a:t>Nikhila</a:t>
            </a:r>
            <a:r>
              <a:rPr lang="en-US" sz="5000" dirty="0" smtClean="0">
                <a:solidFill>
                  <a:schemeClr val="accent6">
                    <a:lumMod val="75000"/>
                  </a:schemeClr>
                </a:solidFill>
              </a:rPr>
              <a:t>                   </a:t>
            </a:r>
            <a:r>
              <a:rPr lang="en-US" dirty="0" smtClean="0"/>
              <a:t>-	                 </a:t>
            </a:r>
            <a:r>
              <a:rPr lang="en-US" sz="5900" dirty="0" smtClean="0"/>
              <a:t>2</a:t>
            </a:r>
            <a:r>
              <a:rPr lang="en-US" dirty="0" smtClean="0"/>
              <a:t> Gold Medals ( Drill, </a:t>
            </a:r>
            <a:r>
              <a:rPr lang="en-US" dirty="0" err="1" smtClean="0"/>
              <a:t>Regging</a:t>
            </a:r>
            <a:r>
              <a:rPr lang="en-US" dirty="0" smtClean="0"/>
              <a:t>) </a:t>
            </a:r>
          </a:p>
          <a:p>
            <a:r>
              <a:rPr lang="en-US" dirty="0"/>
              <a:t>		</a:t>
            </a:r>
            <a:r>
              <a:rPr lang="en-US" dirty="0" smtClean="0"/>
              <a:t>                                               1 </a:t>
            </a:r>
            <a:r>
              <a:rPr lang="en-US" dirty="0"/>
              <a:t>Silver  (Boat Pulling) </a:t>
            </a:r>
            <a:endParaRPr lang="en-US" dirty="0" smtClean="0"/>
          </a:p>
          <a:p>
            <a:pPr marL="0" lvl="0" indent="0">
              <a:buNone/>
            </a:pPr>
            <a:r>
              <a:rPr lang="en-US" sz="5000" dirty="0" smtClean="0"/>
              <a:t>       </a:t>
            </a:r>
            <a:r>
              <a:rPr lang="en-US" sz="5000" dirty="0" err="1" smtClean="0">
                <a:solidFill>
                  <a:schemeClr val="accent6">
                    <a:lumMod val="75000"/>
                  </a:schemeClr>
                </a:solidFill>
              </a:rPr>
              <a:t>R.Soniya</a:t>
            </a:r>
            <a:r>
              <a:rPr lang="en-US" sz="5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000" dirty="0" smtClean="0"/>
              <a:t>	-</a:t>
            </a:r>
            <a:r>
              <a:rPr lang="en-US" dirty="0" smtClean="0"/>
              <a:t>	</a:t>
            </a:r>
            <a:r>
              <a:rPr lang="en-US" sz="5900" dirty="0" smtClean="0"/>
              <a:t>                 2 </a:t>
            </a:r>
            <a:r>
              <a:rPr lang="en-US" dirty="0" smtClean="0"/>
              <a:t>Gold  Medals (</a:t>
            </a:r>
            <a:r>
              <a:rPr lang="en-US" dirty="0" err="1" smtClean="0"/>
              <a:t>Drill,Firing</a:t>
            </a:r>
            <a:r>
              <a:rPr lang="en-US" dirty="0" smtClean="0"/>
              <a:t>)</a:t>
            </a:r>
          </a:p>
          <a:p>
            <a:r>
              <a:rPr lang="en-US" dirty="0"/>
              <a:t>			</a:t>
            </a:r>
            <a:r>
              <a:rPr lang="en-US" dirty="0" smtClean="0"/>
              <a:t>                          1 Silver Medal </a:t>
            </a:r>
            <a:r>
              <a:rPr lang="en-US" dirty="0"/>
              <a:t>(Boat Pulling</a:t>
            </a:r>
            <a:r>
              <a:rPr lang="en-US" dirty="0" smtClean="0"/>
              <a:t>)</a:t>
            </a:r>
          </a:p>
          <a:p>
            <a:pPr marL="0" lvl="0" indent="0">
              <a:buNone/>
            </a:pPr>
            <a:r>
              <a:rPr lang="en-US" sz="5000" dirty="0" smtClean="0"/>
              <a:t>       </a:t>
            </a:r>
            <a:r>
              <a:rPr lang="en-US" sz="5000" dirty="0" err="1" smtClean="0">
                <a:solidFill>
                  <a:schemeClr val="accent6">
                    <a:lumMod val="75000"/>
                  </a:schemeClr>
                </a:solidFill>
              </a:rPr>
              <a:t>K.Manish</a:t>
            </a:r>
            <a:r>
              <a:rPr lang="en-US" sz="5000" dirty="0" smtClean="0">
                <a:solidFill>
                  <a:schemeClr val="accent6">
                    <a:lumMod val="75000"/>
                  </a:schemeClr>
                </a:solidFill>
              </a:rPr>
              <a:t> Reddy            </a:t>
            </a:r>
            <a:r>
              <a:rPr lang="en-US" dirty="0" smtClean="0"/>
              <a:t>-	                </a:t>
            </a:r>
            <a:r>
              <a:rPr lang="en-US" sz="7000" dirty="0" smtClean="0"/>
              <a:t> 1 </a:t>
            </a:r>
            <a:r>
              <a:rPr lang="en-US" dirty="0" smtClean="0"/>
              <a:t>Gold  Medal (Semaphore)</a:t>
            </a:r>
          </a:p>
          <a:p>
            <a:pPr marL="0" lvl="0" indent="0">
              <a:buNone/>
            </a:pPr>
            <a:endParaRPr lang="en-US" dirty="0" smtClean="0"/>
          </a:p>
          <a:p>
            <a:r>
              <a:rPr lang="en-US" sz="5000" dirty="0" smtClean="0">
                <a:solidFill>
                  <a:srgbClr val="FF0000"/>
                </a:solidFill>
              </a:rPr>
              <a:t>Over </a:t>
            </a:r>
            <a:r>
              <a:rPr lang="en-US" sz="5000" dirty="0">
                <a:solidFill>
                  <a:srgbClr val="FF0000"/>
                </a:solidFill>
              </a:rPr>
              <a:t>all appreciation award given to TKR Group of Institutions by 1(T) NAVAL UNIT</a:t>
            </a:r>
          </a:p>
        </p:txBody>
      </p:sp>
    </p:spTree>
    <p:extLst>
      <p:ext uri="{BB962C8B-B14F-4D97-AF65-F5344CB8AC3E}">
        <p14:creationId xmlns:p14="http://schemas.microsoft.com/office/powerpoint/2010/main" val="310569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AWARDS OF B and C certificate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33451"/>
              </p:ext>
            </p:extLst>
          </p:nvPr>
        </p:nvGraphicFramePr>
        <p:xfrm>
          <a:off x="3581400" y="1905000"/>
          <a:ext cx="1930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Packager Shell Object" showAsIcon="1" r:id="rId3" imgW="1930680" imgH="685800" progId="Package">
                  <p:embed/>
                </p:oleObj>
              </mc:Choice>
              <mc:Fallback>
                <p:oleObj name="Packager Shell Object" showAsIcon="1" r:id="rId3" imgW="193068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1400" y="1905000"/>
                        <a:ext cx="19304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485163"/>
              </p:ext>
            </p:extLst>
          </p:nvPr>
        </p:nvGraphicFramePr>
        <p:xfrm>
          <a:off x="609600" y="4114800"/>
          <a:ext cx="3263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Packager Shell Object" showAsIcon="1" r:id="rId5" imgW="3264480" imgH="685800" progId="Package">
                  <p:embed/>
                </p:oleObj>
              </mc:Choice>
              <mc:Fallback>
                <p:oleObj name="Packager Shell Object" showAsIcon="1" r:id="rId5" imgW="326448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" y="4114800"/>
                        <a:ext cx="32639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202883"/>
              </p:ext>
            </p:extLst>
          </p:nvPr>
        </p:nvGraphicFramePr>
        <p:xfrm>
          <a:off x="6096000" y="4114800"/>
          <a:ext cx="2311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Packager Shell Object" showAsIcon="1" r:id="rId7" imgW="2311920" imgH="685800" progId="Package">
                  <p:embed/>
                </p:oleObj>
              </mc:Choice>
              <mc:Fallback>
                <p:oleObj name="Packager Shell Object" showAsIcon="1" r:id="rId7" imgW="231192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6000" y="4114800"/>
                        <a:ext cx="23114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4721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2805126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256</Words>
  <Application>Microsoft Office PowerPoint</Application>
  <PresentationFormat>On-screen Show (4:3)</PresentationFormat>
  <Paragraphs>54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Aharoni</vt:lpstr>
      <vt:lpstr>Arial</vt:lpstr>
      <vt:lpstr>Arial Black</vt:lpstr>
      <vt:lpstr>Calibri</vt:lpstr>
      <vt:lpstr>Office Theme</vt:lpstr>
      <vt:lpstr>Packager Shell Object</vt:lpstr>
      <vt:lpstr>INTRODUCTION</vt:lpstr>
      <vt:lpstr>INTRODUCTION</vt:lpstr>
      <vt:lpstr>INTRODUCTION</vt:lpstr>
      <vt:lpstr>INTRODUCTION</vt:lpstr>
      <vt:lpstr>Advantageous</vt:lpstr>
      <vt:lpstr>Achievements </vt:lpstr>
      <vt:lpstr>AWARDS OF B and C certificate</vt:lpstr>
      <vt:lpstr>PowerPoint Presentation</vt:lpstr>
    </vt:vector>
  </TitlesOfParts>
  <Company>VIllanova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admin</dc:creator>
  <cp:lastModifiedBy>Windows User</cp:lastModifiedBy>
  <cp:revision>13</cp:revision>
  <dcterms:created xsi:type="dcterms:W3CDTF">2020-12-05T03:49:09Z</dcterms:created>
  <dcterms:modified xsi:type="dcterms:W3CDTF">2020-12-14T10:06:59Z</dcterms:modified>
</cp:coreProperties>
</file>